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68"/>
  </p:notesMasterIdLst>
  <p:sldIdLst>
    <p:sldId id="262" r:id="rId12"/>
    <p:sldId id="383" r:id="rId13"/>
    <p:sldId id="1446" r:id="rId14"/>
    <p:sldId id="301" r:id="rId15"/>
    <p:sldId id="364" r:id="rId16"/>
    <p:sldId id="339" r:id="rId17"/>
    <p:sldId id="341" r:id="rId18"/>
    <p:sldId id="370" r:id="rId19"/>
    <p:sldId id="395" r:id="rId20"/>
    <p:sldId id="400" r:id="rId21"/>
    <p:sldId id="369" r:id="rId22"/>
    <p:sldId id="367" r:id="rId23"/>
    <p:sldId id="375" r:id="rId24"/>
    <p:sldId id="319" r:id="rId25"/>
    <p:sldId id="337" r:id="rId26"/>
    <p:sldId id="374" r:id="rId27"/>
    <p:sldId id="371" r:id="rId28"/>
    <p:sldId id="372" r:id="rId29"/>
    <p:sldId id="373" r:id="rId30"/>
    <p:sldId id="376" r:id="rId31"/>
    <p:sldId id="257" r:id="rId32"/>
    <p:sldId id="258" r:id="rId33"/>
    <p:sldId id="259" r:id="rId34"/>
    <p:sldId id="1456" r:id="rId35"/>
    <p:sldId id="1457" r:id="rId36"/>
    <p:sldId id="1458" r:id="rId37"/>
    <p:sldId id="263" r:id="rId38"/>
    <p:sldId id="264" r:id="rId39"/>
    <p:sldId id="384" r:id="rId40"/>
    <p:sldId id="378" r:id="rId41"/>
    <p:sldId id="379" r:id="rId42"/>
    <p:sldId id="363" r:id="rId43"/>
    <p:sldId id="292" r:id="rId44"/>
    <p:sldId id="1445" r:id="rId45"/>
    <p:sldId id="382" r:id="rId46"/>
    <p:sldId id="394" r:id="rId47"/>
    <p:sldId id="387" r:id="rId48"/>
    <p:sldId id="386" r:id="rId49"/>
    <p:sldId id="388" r:id="rId50"/>
    <p:sldId id="389" r:id="rId51"/>
    <p:sldId id="1449" r:id="rId52"/>
    <p:sldId id="256" r:id="rId53"/>
    <p:sldId id="260" r:id="rId54"/>
    <p:sldId id="330" r:id="rId55"/>
    <p:sldId id="261" r:id="rId56"/>
    <p:sldId id="282" r:id="rId57"/>
    <p:sldId id="390" r:id="rId58"/>
    <p:sldId id="1443" r:id="rId59"/>
    <p:sldId id="1444" r:id="rId60"/>
    <p:sldId id="1450" r:id="rId61"/>
    <p:sldId id="1451" r:id="rId62"/>
    <p:sldId id="1452" r:id="rId63"/>
    <p:sldId id="1453" r:id="rId64"/>
    <p:sldId id="1442" r:id="rId65"/>
    <p:sldId id="392" r:id="rId66"/>
    <p:sldId id="391" r:id="rId6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95"/>
            <p14:sldId id="400"/>
            <p14:sldId id="369"/>
            <p14:sldId id="367"/>
            <p14:sldId id="375"/>
            <p14:sldId id="319"/>
            <p14:sldId id="337"/>
            <p14:sldId id="374"/>
            <p14:sldId id="371"/>
            <p14:sldId id="372"/>
            <p14:sldId id="373"/>
            <p14:sldId id="376"/>
            <p14:sldId id="257"/>
            <p14:sldId id="258"/>
            <p14:sldId id="259"/>
            <p14:sldId id="1456"/>
            <p14:sldId id="1457"/>
            <p14:sldId id="1458"/>
            <p14:sldId id="263"/>
            <p14:sldId id="264"/>
            <p14:sldId id="384"/>
            <p14:sldId id="378"/>
            <p14:sldId id="379"/>
            <p14:sldId id="363"/>
            <p14:sldId id="292"/>
            <p14:sldId id="1445"/>
            <p14:sldId id="382"/>
            <p14:sldId id="394"/>
            <p14:sldId id="387"/>
            <p14:sldId id="386"/>
            <p14:sldId id="388"/>
            <p14:sldId id="389"/>
            <p14:sldId id="1449"/>
            <p14:sldId id="256"/>
            <p14:sldId id="260"/>
            <p14:sldId id="330"/>
            <p14:sldId id="261"/>
            <p14:sldId id="282"/>
            <p14:sldId id="390"/>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0" autoAdjust="0"/>
    <p:restoredTop sz="92009" autoAdjust="0"/>
  </p:normalViewPr>
  <p:slideViewPr>
    <p:cSldViewPr snapToGrid="0">
      <p:cViewPr>
        <p:scale>
          <a:sx n="100" d="100"/>
          <a:sy n="100" d="100"/>
        </p:scale>
        <p:origin x="12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2019-05-02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32</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42</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45</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47</a:t>
            </a:fld>
            <a:endParaRPr lang="sv-SE"/>
          </a:p>
        </p:txBody>
      </p:sp>
    </p:spTree>
    <p:extLst>
      <p:ext uri="{BB962C8B-B14F-4D97-AF65-F5344CB8AC3E}">
        <p14:creationId xmlns:p14="http://schemas.microsoft.com/office/powerpoint/2010/main" val="29208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5/2/2019</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5/2/2019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2019-05-02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2019-05-02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2019-05-02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2019-05-02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2019-05-02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2019-05-02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2019-05-02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2019-05-02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2019-05-02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2019-05-02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2019-05-02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2019-05-02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05.xml"/><Relationship Id="rId5" Type="http://schemas.openxmlformats.org/officeDocument/2006/relationships/image" Target="../media/image7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86.png"/><Relationship Id="rId26" Type="http://schemas.openxmlformats.org/officeDocument/2006/relationships/image" Target="../media/image94.png"/><Relationship Id="rId3" Type="http://schemas.microsoft.com/office/2007/relationships/hdphoto" Target="../media/hdphoto1.wdp"/><Relationship Id="rId21" Type="http://schemas.openxmlformats.org/officeDocument/2006/relationships/image" Target="../media/image89.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6.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92.png"/><Relationship Id="rId5" Type="http://schemas.openxmlformats.org/officeDocument/2006/relationships/image" Target="../media/image77.png"/><Relationship Id="rId15" Type="http://schemas.openxmlformats.org/officeDocument/2006/relationships/image" Target="../media/image113.png"/><Relationship Id="rId23" Type="http://schemas.openxmlformats.org/officeDocument/2006/relationships/image" Target="../media/image91.png"/><Relationship Id="rId10" Type="http://schemas.openxmlformats.org/officeDocument/2006/relationships/image" Target="../media/image108.png"/><Relationship Id="rId19" Type="http://schemas.openxmlformats.org/officeDocument/2006/relationships/image" Target="../media/image87.png"/><Relationship Id="rId4" Type="http://schemas.openxmlformats.org/officeDocument/2006/relationships/image" Target="../media/image75.png"/><Relationship Id="rId9" Type="http://schemas.openxmlformats.org/officeDocument/2006/relationships/image" Target="../media/image83.png"/><Relationship Id="rId14" Type="http://schemas.openxmlformats.org/officeDocument/2006/relationships/image" Target="../media/image112.png"/><Relationship Id="rId22" Type="http://schemas.openxmlformats.org/officeDocument/2006/relationships/image" Target="../media/image90.png"/><Relationship Id="rId27" Type="http://schemas.openxmlformats.org/officeDocument/2006/relationships/image" Target="../media/image114.png"/></Relationships>
</file>

<file path=ppt/slides/_rels/slide13.xml.rels><?xml version="1.0" encoding="UTF-8" standalone="yes"?>
<Relationships xmlns="http://schemas.openxmlformats.org/package/2006/relationships"><Relationship Id="rId8" Type="http://schemas.openxmlformats.org/officeDocument/2006/relationships/image" Target="../media/image117.jpeg"/><Relationship Id="rId3" Type="http://schemas.microsoft.com/office/2007/relationships/hdphoto" Target="../media/hdphoto1.wdp"/><Relationship Id="rId7" Type="http://schemas.openxmlformats.org/officeDocument/2006/relationships/image" Target="../media/image116.jpeg"/><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115.jpeg"/><Relationship Id="rId5" Type="http://schemas.openxmlformats.org/officeDocument/2006/relationships/image" Target="../media/image77.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image" Target="../media/image132.png"/><Relationship Id="rId1" Type="http://schemas.openxmlformats.org/officeDocument/2006/relationships/slideLayout" Target="../slideLayouts/slideLayout18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35.png"/><Relationship Id="rId10" Type="http://schemas.openxmlformats.org/officeDocument/2006/relationships/image" Target="../media/image130.png"/><Relationship Id="rId4" Type="http://schemas.openxmlformats.org/officeDocument/2006/relationships/image" Target="../media/image134.png"/><Relationship Id="rId9" Type="http://schemas.openxmlformats.org/officeDocument/2006/relationships/image" Target="../media/image129.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35.png"/><Relationship Id="rId7" Type="http://schemas.openxmlformats.org/officeDocument/2006/relationships/image" Target="../media/image129.png"/><Relationship Id="rId2" Type="http://schemas.openxmlformats.org/officeDocument/2006/relationships/image" Target="../media/image132.png"/><Relationship Id="rId1" Type="http://schemas.openxmlformats.org/officeDocument/2006/relationships/slideLayout" Target="../slideLayouts/slideLayout18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90.png"/><Relationship Id="rId1" Type="http://schemas.openxmlformats.org/officeDocument/2006/relationships/slideLayout" Target="../slideLayouts/slideLayout82.xml"/><Relationship Id="rId4" Type="http://schemas.openxmlformats.org/officeDocument/2006/relationships/image" Target="../media/image136.png"/></Relationships>
</file>

<file path=ppt/slides/_rels/slide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4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182.xml"/><Relationship Id="rId4" Type="http://schemas.openxmlformats.org/officeDocument/2006/relationships/image" Target="../media/image148.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7.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35.png"/><Relationship Id="rId17" Type="http://schemas.openxmlformats.org/officeDocument/2006/relationships/image" Target="../media/image132.png"/><Relationship Id="rId2" Type="http://schemas.openxmlformats.org/officeDocument/2006/relationships/image" Target="../media/image102.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51.png"/><Relationship Id="rId11" Type="http://schemas.openxmlformats.org/officeDocument/2006/relationships/image" Target="../media/image90.png"/><Relationship Id="rId5" Type="http://schemas.openxmlformats.org/officeDocument/2006/relationships/image" Target="../media/image150.png"/><Relationship Id="rId15" Type="http://schemas.openxmlformats.org/officeDocument/2006/relationships/image" Target="../media/image129.png"/><Relationship Id="rId10" Type="http://schemas.openxmlformats.org/officeDocument/2006/relationships/image" Target="../media/image153.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2.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35.png"/><Relationship Id="rId2" Type="http://schemas.openxmlformats.org/officeDocument/2006/relationships/image" Target="../media/image102.png"/><Relationship Id="rId1" Type="http://schemas.openxmlformats.org/officeDocument/2006/relationships/slideLayout" Target="../slideLayouts/slideLayout82.xml"/><Relationship Id="rId6" Type="http://schemas.openxmlformats.org/officeDocument/2006/relationships/image" Target="../media/image151.png"/><Relationship Id="rId11" Type="http://schemas.openxmlformats.org/officeDocument/2006/relationships/image" Target="../media/image90.png"/><Relationship Id="rId5" Type="http://schemas.openxmlformats.org/officeDocument/2006/relationships/image" Target="../media/image150.png"/><Relationship Id="rId10" Type="http://schemas.openxmlformats.org/officeDocument/2006/relationships/image" Target="../media/image153.png"/><Relationship Id="rId4" Type="http://schemas.openxmlformats.org/officeDocument/2006/relationships/image" Target="../media/image92.png"/><Relationship Id="rId9" Type="http://schemas.openxmlformats.org/officeDocument/2006/relationships/image" Target="../media/image93.png"/></Relationships>
</file>

<file path=ppt/slides/_rels/slide5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7.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102.png"/><Relationship Id="rId16" Type="http://schemas.openxmlformats.org/officeDocument/2006/relationships/image" Target="../media/image154.png"/><Relationship Id="rId1" Type="http://schemas.openxmlformats.org/officeDocument/2006/relationships/slideLayout" Target="../slideLayouts/slideLayout82.xml"/><Relationship Id="rId6" Type="http://schemas.openxmlformats.org/officeDocument/2006/relationships/image" Target="../media/image151.png"/><Relationship Id="rId11" Type="http://schemas.openxmlformats.org/officeDocument/2006/relationships/image" Target="../media/image90.png"/><Relationship Id="rId5" Type="http://schemas.openxmlformats.org/officeDocument/2006/relationships/image" Target="../media/image150.png"/><Relationship Id="rId15" Type="http://schemas.openxmlformats.org/officeDocument/2006/relationships/image" Target="../media/image129.png"/><Relationship Id="rId10" Type="http://schemas.openxmlformats.org/officeDocument/2006/relationships/image" Target="../media/image153.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2.xml"/><Relationship Id="rId5" Type="http://schemas.openxmlformats.org/officeDocument/2006/relationships/image" Target="../media/image158.png"/><Relationship Id="rId4" Type="http://schemas.openxmlformats.org/officeDocument/2006/relationships/image" Target="../media/image157.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0.png"/><Relationship Id="rId2" Type="http://schemas.openxmlformats.org/officeDocument/2006/relationships/image" Target="../media/image156.png"/><Relationship Id="rId1" Type="http://schemas.openxmlformats.org/officeDocument/2006/relationships/slideLayout" Target="../slideLayouts/slideLayout8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5.xml"/><Relationship Id="rId5" Type="http://schemas.openxmlformats.org/officeDocument/2006/relationships/image" Target="../media/image7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9941" y="4226856"/>
            <a:ext cx="4983804" cy="2650194"/>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754768" y="4549676"/>
            <a:ext cx="4065600" cy="2308324"/>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a:p>
            <a:endParaRPr lang="en-US" sz="2400" dirty="0">
              <a:solidFill>
                <a:srgbClr val="000000"/>
              </a:solidFill>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77307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76E9BD5-4C24-41C2-B320-6BE5F301A247}"/>
              </a:ext>
            </a:extLst>
          </p:cNvPr>
          <p:cNvSpPr/>
          <p:nvPr/>
        </p:nvSpPr>
        <p:spPr bwMode="auto">
          <a:xfrm>
            <a:off x="2236229"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37" name="Group 36">
            <a:extLst>
              <a:ext uri="{FF2B5EF4-FFF2-40B4-BE49-F238E27FC236}">
                <a16:creationId xmlns:a16="http://schemas.microsoft.com/office/drawing/2014/main" id="{8CE23D3E-0A19-439C-A187-4A84DDE8BC81}"/>
              </a:ext>
            </a:extLst>
          </p:cNvPr>
          <p:cNvGrpSpPr/>
          <p:nvPr/>
        </p:nvGrpSpPr>
        <p:grpSpPr>
          <a:xfrm>
            <a:off x="1378506" y="4937732"/>
            <a:ext cx="2089864" cy="868194"/>
            <a:chOff x="1378506" y="4937732"/>
            <a:chExt cx="2089864" cy="868194"/>
          </a:xfrm>
        </p:grpSpPr>
        <p:grpSp>
          <p:nvGrpSpPr>
            <p:cNvPr id="6" name="Group 5">
              <a:extLst>
                <a:ext uri="{FF2B5EF4-FFF2-40B4-BE49-F238E27FC236}">
                  <a16:creationId xmlns:a16="http://schemas.microsoft.com/office/drawing/2014/main" id="{E298F315-F9C2-43EA-82E0-7228BF710925}"/>
                </a:ext>
              </a:extLst>
            </p:cNvPr>
            <p:cNvGrpSpPr/>
            <p:nvPr/>
          </p:nvGrpSpPr>
          <p:grpSpPr>
            <a:xfrm>
              <a:off x="1378506" y="4937732"/>
              <a:ext cx="1113008" cy="868194"/>
              <a:chOff x="1378506" y="4937732"/>
              <a:chExt cx="1113008" cy="868194"/>
            </a:xfrm>
          </p:grpSpPr>
          <p:sp>
            <p:nvSpPr>
              <p:cNvPr id="106" name="Field gateway">
                <a:extLst>
                  <a:ext uri="{FF2B5EF4-FFF2-40B4-BE49-F238E27FC236}">
                    <a16:creationId xmlns:a16="http://schemas.microsoft.com/office/drawing/2014/main" id="{E24DC2E0-99C5-4DC0-825F-264CC5119763}"/>
                  </a:ext>
                </a:extLst>
              </p:cNvPr>
              <p:cNvSpPr/>
              <p:nvPr/>
            </p:nvSpPr>
            <p:spPr>
              <a:xfrm>
                <a:off x="1378506" y="4937732"/>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108" name="Picture 107">
                <a:extLst>
                  <a:ext uri="{FF2B5EF4-FFF2-40B4-BE49-F238E27FC236}">
                    <a16:creationId xmlns:a16="http://schemas.microsoft.com/office/drawing/2014/main" id="{85289D2F-F308-49BA-97B3-0388222C4945}"/>
                  </a:ext>
                </a:extLst>
              </p:cNvPr>
              <p:cNvPicPr>
                <a:picLocks noChangeAspect="1"/>
              </p:cNvPicPr>
              <p:nvPr/>
            </p:nvPicPr>
            <p:blipFill>
              <a:blip r:embed="rId31"/>
              <a:stretch>
                <a:fillRect/>
              </a:stretch>
            </p:blipFill>
            <p:spPr>
              <a:xfrm>
                <a:off x="1738403" y="5083952"/>
                <a:ext cx="367397" cy="385042"/>
              </a:xfrm>
              <a:prstGeom prst="rect">
                <a:avLst/>
              </a:prstGeom>
            </p:spPr>
          </p:pic>
        </p:grpSp>
        <p:cxnSp>
          <p:nvCxnSpPr>
            <p:cNvPr id="35" name="Straight Arrow Connector 34">
              <a:extLst>
                <a:ext uri="{FF2B5EF4-FFF2-40B4-BE49-F238E27FC236}">
                  <a16:creationId xmlns:a16="http://schemas.microsoft.com/office/drawing/2014/main" id="{52724E66-9A1C-452B-BEB7-DB97626E6847}"/>
                </a:ext>
              </a:extLst>
            </p:cNvPr>
            <p:cNvCxnSpPr>
              <a:cxnSpLocks/>
            </p:cNvCxnSpPr>
            <p:nvPr/>
          </p:nvCxnSpPr>
          <p:spPr>
            <a:xfrm>
              <a:off x="2491514" y="559407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D4E324B-C0F0-40AB-A6B4-9CA912ED0680}"/>
              </a:ext>
            </a:extLst>
          </p:cNvPr>
          <p:cNvGrpSpPr/>
          <p:nvPr/>
        </p:nvGrpSpPr>
        <p:grpSpPr>
          <a:xfrm>
            <a:off x="1378506" y="5876057"/>
            <a:ext cx="2089864" cy="868194"/>
            <a:chOff x="1378506" y="5876057"/>
            <a:chExt cx="2089864" cy="868194"/>
          </a:xfrm>
        </p:grpSpPr>
        <p:grpSp>
          <p:nvGrpSpPr>
            <p:cNvPr id="7" name="Group 6">
              <a:extLst>
                <a:ext uri="{FF2B5EF4-FFF2-40B4-BE49-F238E27FC236}">
                  <a16:creationId xmlns:a16="http://schemas.microsoft.com/office/drawing/2014/main" id="{E67621DA-6874-461E-BDA8-E73FA5ECE3C2}"/>
                </a:ext>
              </a:extLst>
            </p:cNvPr>
            <p:cNvGrpSpPr/>
            <p:nvPr/>
          </p:nvGrpSpPr>
          <p:grpSpPr>
            <a:xfrm>
              <a:off x="1378506" y="5876057"/>
              <a:ext cx="1113008" cy="868194"/>
              <a:chOff x="1378506" y="5876057"/>
              <a:chExt cx="1113008" cy="868194"/>
            </a:xfrm>
          </p:grpSpPr>
          <p:sp>
            <p:nvSpPr>
              <p:cNvPr id="110" name="Field gateway">
                <a:extLst>
                  <a:ext uri="{FF2B5EF4-FFF2-40B4-BE49-F238E27FC236}">
                    <a16:creationId xmlns:a16="http://schemas.microsoft.com/office/drawing/2014/main" id="{30A7F7E8-4F1C-4302-BBB2-10832277C042}"/>
                  </a:ext>
                </a:extLst>
              </p:cNvPr>
              <p:cNvSpPr/>
              <p:nvPr/>
            </p:nvSpPr>
            <p:spPr>
              <a:xfrm>
                <a:off x="1378506" y="5876057"/>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Charge</a:t>
                </a:r>
              </a:p>
            </p:txBody>
          </p:sp>
          <p:pic>
            <p:nvPicPr>
              <p:cNvPr id="111" name="Picture 110">
                <a:extLst>
                  <a:ext uri="{FF2B5EF4-FFF2-40B4-BE49-F238E27FC236}">
                    <a16:creationId xmlns:a16="http://schemas.microsoft.com/office/drawing/2014/main" id="{BA8DFD38-CC99-4BA4-917F-378F696D854C}"/>
                  </a:ext>
                </a:extLst>
              </p:cNvPr>
              <p:cNvPicPr>
                <a:picLocks noChangeAspect="1"/>
              </p:cNvPicPr>
              <p:nvPr/>
            </p:nvPicPr>
            <p:blipFill>
              <a:blip r:embed="rId32"/>
              <a:stretch>
                <a:fillRect/>
              </a:stretch>
            </p:blipFill>
            <p:spPr>
              <a:xfrm>
                <a:off x="1769512" y="6053234"/>
                <a:ext cx="406316" cy="376664"/>
              </a:xfrm>
              <a:prstGeom prst="rect">
                <a:avLst/>
              </a:prstGeom>
            </p:spPr>
          </p:pic>
        </p:grpSp>
        <p:cxnSp>
          <p:nvCxnSpPr>
            <p:cNvPr id="118" name="Straight Arrow Connector 117">
              <a:extLst>
                <a:ext uri="{FF2B5EF4-FFF2-40B4-BE49-F238E27FC236}">
                  <a16:creationId xmlns:a16="http://schemas.microsoft.com/office/drawing/2014/main" id="{1426759F-D095-44C6-AB73-758A52302A4D}"/>
                </a:ext>
              </a:extLst>
            </p:cNvPr>
            <p:cNvCxnSpPr>
              <a:cxnSpLocks/>
            </p:cNvCxnSpPr>
            <p:nvPr/>
          </p:nvCxnSpPr>
          <p:spPr>
            <a:xfrm>
              <a:off x="2491514" y="603222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E31CFE10-97F7-4F8E-BE82-9EC8C8A1721E}"/>
              </a:ext>
            </a:extLst>
          </p:cNvPr>
          <p:cNvSpPr/>
          <p:nvPr/>
        </p:nvSpPr>
        <p:spPr bwMode="auto">
          <a:xfrm>
            <a:off x="3582602"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57" name="Rectangle 156">
            <a:extLst>
              <a:ext uri="{FF2B5EF4-FFF2-40B4-BE49-F238E27FC236}">
                <a16:creationId xmlns:a16="http://schemas.microsoft.com/office/drawing/2014/main" id="{28EA371E-7D7E-4EC0-8B04-A330A9EDBC49}"/>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00733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38100" cap="flat" cmpd="sng" algn="ctr">
              <a:solidFill>
                <a:srgbClr val="FF0000">
                  <a:alpha val="48000"/>
                </a:srgbClr>
              </a:solidFill>
              <a:prstDash val="sysDash"/>
              <a:miter lim="800000"/>
            </a:ln>
            <a:effectLst/>
          </p:spPr>
        </p:cxnSp>
      </p:grpSp>
      <p:sp>
        <p:nvSpPr>
          <p:cNvPr id="49" name="Callout: Line with Accent Bar 48">
            <a:extLst>
              <a:ext uri="{FF2B5EF4-FFF2-40B4-BE49-F238E27FC236}">
                <a16:creationId xmlns:a16="http://schemas.microsoft.com/office/drawing/2014/main" id="{FC1345B1-E429-49BF-B949-C7FB8FEF3A22}"/>
              </a:ext>
            </a:extLst>
          </p:cNvPr>
          <p:cNvSpPr/>
          <p:nvPr/>
        </p:nvSpPr>
        <p:spPr bwMode="auto">
          <a:xfrm>
            <a:off x="1131728" y="4530720"/>
            <a:ext cx="1612899" cy="488905"/>
          </a:xfrm>
          <a:prstGeom prst="accentCallout1">
            <a:avLst>
              <a:gd name="adj1" fmla="val 48623"/>
              <a:gd name="adj2" fmla="val 106331"/>
              <a:gd name="adj3" fmla="val -12349"/>
              <a:gd name="adj4" fmla="val 138911"/>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Limit  </a:t>
            </a:r>
          </a:p>
        </p:txBody>
      </p:sp>
      <p:sp>
        <p:nvSpPr>
          <p:cNvPr id="51" name="Rectangle 50">
            <a:extLst>
              <a:ext uri="{FF2B5EF4-FFF2-40B4-BE49-F238E27FC236}">
                <a16:creationId xmlns:a16="http://schemas.microsoft.com/office/drawing/2014/main" id="{67D0B280-B1DB-4654-A257-86E95D812484}"/>
              </a:ext>
            </a:extLst>
          </p:cNvPr>
          <p:cNvSpPr/>
          <p:nvPr/>
        </p:nvSpPr>
        <p:spPr bwMode="auto">
          <a:xfrm>
            <a:off x="361031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E635B8-4354-4490-BC66-8CBE63376D2A}"/>
              </a:ext>
            </a:extLst>
          </p:cNvPr>
          <p:cNvSpPr/>
          <p:nvPr/>
        </p:nvSpPr>
        <p:spPr bwMode="auto">
          <a:xfrm>
            <a:off x="35763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04" name="Rectangle 203">
            <a:extLst>
              <a:ext uri="{FF2B5EF4-FFF2-40B4-BE49-F238E27FC236}">
                <a16:creationId xmlns:a16="http://schemas.microsoft.com/office/drawing/2014/main" id="{7068EF1F-59E6-4D5D-9DB6-BA82C76106D3}"/>
              </a:ext>
            </a:extLst>
          </p:cNvPr>
          <p:cNvSpPr/>
          <p:nvPr/>
        </p:nvSpPr>
        <p:spPr bwMode="auto">
          <a:xfrm>
            <a:off x="39795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76" name="Group 75">
            <a:extLst>
              <a:ext uri="{FF2B5EF4-FFF2-40B4-BE49-F238E27FC236}">
                <a16:creationId xmlns:a16="http://schemas.microsoft.com/office/drawing/2014/main" id="{941D3486-B2D6-4FFB-8F42-D6700A9B9773}"/>
              </a:ext>
            </a:extLst>
          </p:cNvPr>
          <p:cNvGrpSpPr/>
          <p:nvPr/>
        </p:nvGrpSpPr>
        <p:grpSpPr>
          <a:xfrm>
            <a:off x="303978" y="2912437"/>
            <a:ext cx="1268659" cy="3596143"/>
            <a:chOff x="303978" y="2912437"/>
            <a:chExt cx="1268659" cy="3596143"/>
          </a:xfrm>
        </p:grpSpPr>
        <p:sp>
          <p:nvSpPr>
            <p:cNvPr id="77" name="IoT">
              <a:extLst>
                <a:ext uri="{FF2B5EF4-FFF2-40B4-BE49-F238E27FC236}">
                  <a16:creationId xmlns:a16="http://schemas.microsoft.com/office/drawing/2014/main" id="{57FD0963-5703-442B-8EF9-731CAC0F7F36}"/>
                </a:ext>
              </a:extLst>
            </p:cNvPr>
            <p:cNvSpPr/>
            <p:nvPr/>
          </p:nvSpPr>
          <p:spPr>
            <a:xfrm>
              <a:off x="303978" y="2912437"/>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303978" y="3308331"/>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6"/>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304286" y="4446919"/>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7"/>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7"/>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8"/>
            <a:stretch>
              <a:fillRect/>
            </a:stretch>
          </p:blipFill>
          <p:spPr>
            <a:xfrm>
              <a:off x="819987" y="5593891"/>
              <a:ext cx="303035" cy="567109"/>
            </a:xfrm>
            <a:prstGeom prst="rect">
              <a:avLst/>
            </a:prstGeom>
          </p:spPr>
        </p:pic>
      </p:grpSp>
      <p:sp>
        <p:nvSpPr>
          <p:cNvPr id="161" name="Rectangle 160">
            <a:extLst>
              <a:ext uri="{FF2B5EF4-FFF2-40B4-BE49-F238E27FC236}">
                <a16:creationId xmlns:a16="http://schemas.microsoft.com/office/drawing/2014/main" id="{69B0042E-36B1-4F38-84B4-22E9796EA026}"/>
              </a:ext>
            </a:extLst>
          </p:cNvPr>
          <p:cNvSpPr/>
          <p:nvPr/>
        </p:nvSpPr>
        <p:spPr bwMode="auto">
          <a:xfrm>
            <a:off x="2036218" y="4190053"/>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68" name="Group 67">
            <a:extLst>
              <a:ext uri="{FF2B5EF4-FFF2-40B4-BE49-F238E27FC236}">
                <a16:creationId xmlns:a16="http://schemas.microsoft.com/office/drawing/2014/main" id="{A42AEDB2-7E06-481C-B8C8-AA46B4F02D90}"/>
              </a:ext>
            </a:extLst>
          </p:cNvPr>
          <p:cNvGrpSpPr/>
          <p:nvPr/>
        </p:nvGrpSpPr>
        <p:grpSpPr>
          <a:xfrm>
            <a:off x="1583267" y="3102888"/>
            <a:ext cx="2286895" cy="2067830"/>
            <a:chOff x="1583267" y="3102888"/>
            <a:chExt cx="2286895" cy="2067830"/>
          </a:xfrm>
        </p:grpSpPr>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1583267" y="3308126"/>
              <a:ext cx="345498" cy="2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7FE1800D-8D09-43C6-8EFF-5D1CB9116739}"/>
                </a:ext>
              </a:extLst>
            </p:cNvPr>
            <p:cNvGrpSpPr/>
            <p:nvPr/>
          </p:nvGrpSpPr>
          <p:grpSpPr>
            <a:xfrm>
              <a:off x="1954794" y="3102888"/>
              <a:ext cx="1323163" cy="392416"/>
              <a:chOff x="8879884" y="3445470"/>
              <a:chExt cx="1678579" cy="497822"/>
            </a:xfrm>
          </p:grpSpPr>
          <p:sp>
            <p:nvSpPr>
              <p:cNvPr id="173" name="Field gateway">
                <a:extLst>
                  <a:ext uri="{FF2B5EF4-FFF2-40B4-BE49-F238E27FC236}">
                    <a16:creationId xmlns:a16="http://schemas.microsoft.com/office/drawing/2014/main" id="{D14BC9EF-DA58-4F4C-ACD9-675EA98656A6}"/>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74" name="TextBox 173">
                <a:extLst>
                  <a:ext uri="{FF2B5EF4-FFF2-40B4-BE49-F238E27FC236}">
                    <a16:creationId xmlns:a16="http://schemas.microsoft.com/office/drawing/2014/main" id="{408F7232-98DB-4AC8-A640-02D6E785F9BE}"/>
                  </a:ext>
                </a:extLst>
              </p:cNvPr>
              <p:cNvSpPr txBox="1"/>
              <p:nvPr/>
            </p:nvSpPr>
            <p:spPr>
              <a:xfrm>
                <a:off x="9103780" y="3445470"/>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75" name="Picture 174">
                <a:extLst>
                  <a:ext uri="{FF2B5EF4-FFF2-40B4-BE49-F238E27FC236}">
                    <a16:creationId xmlns:a16="http://schemas.microsoft.com/office/drawing/2014/main" id="{69AD0B2A-CE53-4A46-81F4-6836DD01022C}"/>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7" name="Connector: Elbow 6">
              <a:extLst>
                <a:ext uri="{FF2B5EF4-FFF2-40B4-BE49-F238E27FC236}">
                  <a16:creationId xmlns:a16="http://schemas.microsoft.com/office/drawing/2014/main" id="{7C0BF5A1-0681-4531-B982-7FA40664EE90}"/>
                </a:ext>
              </a:extLst>
            </p:cNvPr>
            <p:cNvCxnSpPr>
              <a:cxnSpLocks/>
              <a:stCxn id="173" idx="3"/>
              <a:endCxn id="231" idx="0"/>
            </p:cNvCxnSpPr>
            <p:nvPr/>
          </p:nvCxnSpPr>
          <p:spPr>
            <a:xfrm>
              <a:off x="3277957" y="3290632"/>
              <a:ext cx="592205" cy="18800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7DD5AE6-1270-458E-83DF-06DC9167B6EB}"/>
              </a:ext>
            </a:extLst>
          </p:cNvPr>
          <p:cNvGrpSpPr/>
          <p:nvPr/>
        </p:nvGrpSpPr>
        <p:grpSpPr>
          <a:xfrm>
            <a:off x="1576918" y="4163764"/>
            <a:ext cx="2093356" cy="2353134"/>
            <a:chOff x="1576918" y="4163764"/>
            <a:chExt cx="2093356" cy="2353134"/>
          </a:xfrm>
        </p:grpSpPr>
        <p:cxnSp>
          <p:nvCxnSpPr>
            <p:cNvPr id="98" name="Straight Arrow Connector 97">
              <a:extLst>
                <a:ext uri="{FF2B5EF4-FFF2-40B4-BE49-F238E27FC236}">
                  <a16:creationId xmlns:a16="http://schemas.microsoft.com/office/drawing/2014/main" id="{7FBD1D23-04F9-47D5-AE78-620E2C2B5E58}"/>
                </a:ext>
              </a:extLst>
            </p:cNvPr>
            <p:cNvCxnSpPr>
              <a:cxnSpLocks/>
            </p:cNvCxnSpPr>
            <p:nvPr/>
          </p:nvCxnSpPr>
          <p:spPr>
            <a:xfrm>
              <a:off x="1576918" y="6073853"/>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EEC0502-3CA2-4C7D-B6C9-779AD010A33E}"/>
                </a:ext>
              </a:extLst>
            </p:cNvPr>
            <p:cNvGrpSpPr/>
            <p:nvPr/>
          </p:nvGrpSpPr>
          <p:grpSpPr>
            <a:xfrm>
              <a:off x="1942752" y="4163764"/>
              <a:ext cx="1323163" cy="406264"/>
              <a:chOff x="5841409" y="4148535"/>
              <a:chExt cx="1678579" cy="515391"/>
            </a:xfrm>
          </p:grpSpPr>
          <p:sp>
            <p:nvSpPr>
              <p:cNvPr id="163" name="Field gateway">
                <a:extLst>
                  <a:ext uri="{FF2B5EF4-FFF2-40B4-BE49-F238E27FC236}">
                    <a16:creationId xmlns:a16="http://schemas.microsoft.com/office/drawing/2014/main" id="{395A3D70-148E-490B-A853-1AD8434E826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64" name="TextBox 163">
                <a:extLst>
                  <a:ext uri="{FF2B5EF4-FFF2-40B4-BE49-F238E27FC236}">
                    <a16:creationId xmlns:a16="http://schemas.microsoft.com/office/drawing/2014/main" id="{2F81475C-22AE-4B0D-9D45-20DF69958297}"/>
                  </a:ext>
                </a:extLst>
              </p:cNvPr>
              <p:cNvSpPr txBox="1"/>
              <p:nvPr/>
            </p:nvSpPr>
            <p:spPr>
              <a:xfrm>
                <a:off x="6103472" y="4148535"/>
                <a:ext cx="1364605" cy="515391"/>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65" name="Picture 164">
                <a:extLst>
                  <a:ext uri="{FF2B5EF4-FFF2-40B4-BE49-F238E27FC236}">
                    <a16:creationId xmlns:a16="http://schemas.microsoft.com/office/drawing/2014/main" id="{8DE41D3F-83BE-4508-AC79-4C658B76FD66}"/>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66" name="Group 165">
              <a:extLst>
                <a:ext uri="{FF2B5EF4-FFF2-40B4-BE49-F238E27FC236}">
                  <a16:creationId xmlns:a16="http://schemas.microsoft.com/office/drawing/2014/main" id="{DA3ED7EC-638C-4A9C-B479-AC40377A0E17}"/>
                </a:ext>
              </a:extLst>
            </p:cNvPr>
            <p:cNvGrpSpPr/>
            <p:nvPr/>
          </p:nvGrpSpPr>
          <p:grpSpPr>
            <a:xfrm>
              <a:off x="1942750" y="5461384"/>
              <a:ext cx="1323163" cy="1055514"/>
              <a:chOff x="7711911" y="5475298"/>
              <a:chExt cx="1323163" cy="1055514"/>
            </a:xfrm>
          </p:grpSpPr>
          <p:sp>
            <p:nvSpPr>
              <p:cNvPr id="167" name="Field gateway">
                <a:extLst>
                  <a:ext uri="{FF2B5EF4-FFF2-40B4-BE49-F238E27FC236}">
                    <a16:creationId xmlns:a16="http://schemas.microsoft.com/office/drawing/2014/main" id="{773B983C-A928-402B-9FF6-3B47DD2550D2}"/>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168" name="Picture 167">
                <a:extLst>
                  <a:ext uri="{FF2B5EF4-FFF2-40B4-BE49-F238E27FC236}">
                    <a16:creationId xmlns:a16="http://schemas.microsoft.com/office/drawing/2014/main" id="{DB5C6ED4-FBAA-4EA1-A8D3-04125B04E9B5}"/>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169" name="Straight Arrow Connector 168">
              <a:extLst>
                <a:ext uri="{FF2B5EF4-FFF2-40B4-BE49-F238E27FC236}">
                  <a16:creationId xmlns:a16="http://schemas.microsoft.com/office/drawing/2014/main" id="{89361F71-FCED-40AF-BCC4-0506796E3437}"/>
                </a:ext>
              </a:extLst>
            </p:cNvPr>
            <p:cNvCxnSpPr>
              <a:cxnSpLocks/>
              <a:stCxn id="163" idx="2"/>
              <a:endCxn id="167" idx="0"/>
            </p:cNvCxnSpPr>
            <p:nvPr/>
          </p:nvCxnSpPr>
          <p:spPr>
            <a:xfrm flipH="1">
              <a:off x="2604332" y="4523857"/>
              <a:ext cx="2" cy="9375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C27F2B-4803-4BAD-A0A7-942862FB0EA0}"/>
                </a:ext>
              </a:extLst>
            </p:cNvPr>
            <p:cNvCxnSpPr>
              <a:cxnSpLocks/>
              <a:stCxn id="163" idx="3"/>
              <a:endCxn id="15" idx="0"/>
            </p:cNvCxnSpPr>
            <p:nvPr/>
          </p:nvCxnSpPr>
          <p:spPr>
            <a:xfrm>
              <a:off x="3265915" y="4352284"/>
              <a:ext cx="404359" cy="82501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EA0831B-DF0A-47C8-97F4-823E10396257}"/>
              </a:ext>
            </a:extLst>
          </p:cNvPr>
          <p:cNvGrpSpPr/>
          <p:nvPr/>
        </p:nvGrpSpPr>
        <p:grpSpPr>
          <a:xfrm>
            <a:off x="8809374" y="5636752"/>
            <a:ext cx="2324702" cy="738775"/>
            <a:chOff x="8809374" y="5636752"/>
            <a:chExt cx="2324702" cy="738775"/>
          </a:xfrm>
        </p:grpSpPr>
        <p:grpSp>
          <p:nvGrpSpPr>
            <p:cNvPr id="182" name="Group 181">
              <a:extLst>
                <a:ext uri="{FF2B5EF4-FFF2-40B4-BE49-F238E27FC236}">
                  <a16:creationId xmlns:a16="http://schemas.microsoft.com/office/drawing/2014/main" id="{63666735-3ECD-4F57-B7A1-EE1019E1BAA7}"/>
                </a:ext>
              </a:extLst>
            </p:cNvPr>
            <p:cNvGrpSpPr/>
            <p:nvPr/>
          </p:nvGrpSpPr>
          <p:grpSpPr>
            <a:xfrm>
              <a:off x="10035275" y="5636752"/>
              <a:ext cx="1098801" cy="738775"/>
              <a:chOff x="2051583" y="2577902"/>
              <a:chExt cx="1098801" cy="738775"/>
            </a:xfrm>
          </p:grpSpPr>
          <p:sp>
            <p:nvSpPr>
              <p:cNvPr id="183" name="Field gateway">
                <a:extLst>
                  <a:ext uri="{FF2B5EF4-FFF2-40B4-BE49-F238E27FC236}">
                    <a16:creationId xmlns:a16="http://schemas.microsoft.com/office/drawing/2014/main" id="{07D81580-0351-40A7-A461-3521CCA3B8FB}"/>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84" name="Picture 183">
                <a:extLst>
                  <a:ext uri="{FF2B5EF4-FFF2-40B4-BE49-F238E27FC236}">
                    <a16:creationId xmlns:a16="http://schemas.microsoft.com/office/drawing/2014/main" id="{EDAE1F41-9CD4-4A68-A748-84EE65E81062}"/>
                  </a:ext>
                </a:extLst>
              </p:cNvPr>
              <p:cNvPicPr>
                <a:picLocks noChangeAspect="1"/>
              </p:cNvPicPr>
              <p:nvPr/>
            </p:nvPicPr>
            <p:blipFill>
              <a:blip r:embed="rId12"/>
              <a:stretch>
                <a:fillRect/>
              </a:stretch>
            </p:blipFill>
            <p:spPr>
              <a:xfrm>
                <a:off x="2342398" y="2679875"/>
                <a:ext cx="435745" cy="435745"/>
              </a:xfrm>
              <a:prstGeom prst="rect">
                <a:avLst/>
              </a:prstGeom>
            </p:spPr>
          </p:pic>
        </p:grpSp>
        <p:cxnSp>
          <p:nvCxnSpPr>
            <p:cNvPr id="27" name="Straight Arrow Connector 26">
              <a:extLst>
                <a:ext uri="{FF2B5EF4-FFF2-40B4-BE49-F238E27FC236}">
                  <a16:creationId xmlns:a16="http://schemas.microsoft.com/office/drawing/2014/main" id="{77449DEB-AEA9-4082-8AD0-CEE04BF4779E}"/>
                </a:ext>
              </a:extLst>
            </p:cNvPr>
            <p:cNvCxnSpPr>
              <a:cxnSpLocks/>
              <a:stCxn id="183" idx="1"/>
            </p:cNvCxnSpPr>
            <p:nvPr/>
          </p:nvCxnSpPr>
          <p:spPr>
            <a:xfrm flipH="1">
              <a:off x="8809374" y="6006140"/>
              <a:ext cx="1225901" cy="32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E7FC3B45-7718-446E-83BE-67737493B65D}"/>
              </a:ext>
            </a:extLst>
          </p:cNvPr>
          <p:cNvGrpSpPr/>
          <p:nvPr/>
        </p:nvGrpSpPr>
        <p:grpSpPr>
          <a:xfrm>
            <a:off x="10526046" y="3900445"/>
            <a:ext cx="1553884" cy="1529848"/>
            <a:chOff x="3674622" y="3900446"/>
            <a:chExt cx="1553884" cy="1529848"/>
          </a:xfrm>
        </p:grpSpPr>
        <p:cxnSp>
          <p:nvCxnSpPr>
            <p:cNvPr id="195" name="Connector: Elbow 194">
              <a:extLst>
                <a:ext uri="{FF2B5EF4-FFF2-40B4-BE49-F238E27FC236}">
                  <a16:creationId xmlns:a16="http://schemas.microsoft.com/office/drawing/2014/main" id="{DCC3667D-0A06-4F14-B1E3-69DE23275397}"/>
                </a:ext>
              </a:extLst>
            </p:cNvPr>
            <p:cNvCxnSpPr>
              <a:cxnSpLocks/>
              <a:stCxn id="202" idx="1"/>
              <a:endCxn id="186" idx="3"/>
            </p:cNvCxnSpPr>
            <p:nvPr/>
          </p:nvCxnSpPr>
          <p:spPr>
            <a:xfrm rot="10800000">
              <a:off x="3674623" y="4714045"/>
              <a:ext cx="455083" cy="346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E5CF38C8-7D3D-49AA-819C-277CD47458D3}"/>
                </a:ext>
              </a:extLst>
            </p:cNvPr>
            <p:cNvCxnSpPr>
              <a:cxnSpLocks/>
              <a:stCxn id="199" idx="1"/>
              <a:endCxn id="186" idx="3"/>
            </p:cNvCxnSpPr>
            <p:nvPr/>
          </p:nvCxnSpPr>
          <p:spPr>
            <a:xfrm rot="10800000" flipV="1">
              <a:off x="3674622" y="4269833"/>
              <a:ext cx="455084" cy="4442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9C16CDF5-9669-4780-87E9-E5B678B8BDF5}"/>
                </a:ext>
              </a:extLst>
            </p:cNvPr>
            <p:cNvGrpSpPr/>
            <p:nvPr/>
          </p:nvGrpSpPr>
          <p:grpSpPr>
            <a:xfrm>
              <a:off x="4129705" y="4691519"/>
              <a:ext cx="1098800" cy="738775"/>
              <a:chOff x="3901915" y="4162035"/>
              <a:chExt cx="1393951" cy="937219"/>
            </a:xfrm>
          </p:grpSpPr>
          <p:sp>
            <p:nvSpPr>
              <p:cNvPr id="202" name="Field gateway">
                <a:extLst>
                  <a:ext uri="{FF2B5EF4-FFF2-40B4-BE49-F238E27FC236}">
                    <a16:creationId xmlns:a16="http://schemas.microsoft.com/office/drawing/2014/main" id="{94F774C4-F65F-4F0C-8960-7E1A01AA9197}"/>
                  </a:ext>
                </a:extLst>
              </p:cNvPr>
              <p:cNvSpPr/>
              <p:nvPr/>
            </p:nvSpPr>
            <p:spPr>
              <a:xfrm>
                <a:off x="3901915" y="4162035"/>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203" name="Picture 202">
                <a:extLst>
                  <a:ext uri="{FF2B5EF4-FFF2-40B4-BE49-F238E27FC236}">
                    <a16:creationId xmlns:a16="http://schemas.microsoft.com/office/drawing/2014/main" id="{CBDAF22B-8D8C-4E00-9D8D-42911465AF00}"/>
                  </a:ext>
                </a:extLst>
              </p:cNvPr>
              <p:cNvPicPr>
                <a:picLocks noChangeAspect="1"/>
              </p:cNvPicPr>
              <p:nvPr/>
            </p:nvPicPr>
            <p:blipFill>
              <a:blip r:embed="rId13"/>
              <a:stretch>
                <a:fillRect/>
              </a:stretch>
            </p:blipFill>
            <p:spPr>
              <a:xfrm>
                <a:off x="4269824" y="4260960"/>
                <a:ext cx="632864" cy="565206"/>
              </a:xfrm>
              <a:prstGeom prst="rect">
                <a:avLst/>
              </a:prstGeom>
            </p:spPr>
          </p:pic>
        </p:grpSp>
        <p:grpSp>
          <p:nvGrpSpPr>
            <p:cNvPr id="198" name="Group 197">
              <a:extLst>
                <a:ext uri="{FF2B5EF4-FFF2-40B4-BE49-F238E27FC236}">
                  <a16:creationId xmlns:a16="http://schemas.microsoft.com/office/drawing/2014/main" id="{1EBDE7AE-2640-4E8F-9901-25725777FB2B}"/>
                </a:ext>
              </a:extLst>
            </p:cNvPr>
            <p:cNvGrpSpPr/>
            <p:nvPr/>
          </p:nvGrpSpPr>
          <p:grpSpPr>
            <a:xfrm>
              <a:off x="4129706" y="3900446"/>
              <a:ext cx="1098800" cy="738775"/>
              <a:chOff x="3778092" y="3158469"/>
              <a:chExt cx="1393951" cy="937219"/>
            </a:xfrm>
          </p:grpSpPr>
          <p:sp>
            <p:nvSpPr>
              <p:cNvPr id="199" name="Field gateway">
                <a:extLst>
                  <a:ext uri="{FF2B5EF4-FFF2-40B4-BE49-F238E27FC236}">
                    <a16:creationId xmlns:a16="http://schemas.microsoft.com/office/drawing/2014/main" id="{3057C5A8-2AA2-4212-9C91-90FCFB3F14AE}"/>
                  </a:ext>
                </a:extLst>
              </p:cNvPr>
              <p:cNvSpPr/>
              <p:nvPr/>
            </p:nvSpPr>
            <p:spPr>
              <a:xfrm>
                <a:off x="3778092" y="3158469"/>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200" name="Picture 199">
                <a:extLst>
                  <a:ext uri="{FF2B5EF4-FFF2-40B4-BE49-F238E27FC236}">
                    <a16:creationId xmlns:a16="http://schemas.microsoft.com/office/drawing/2014/main" id="{C3D24387-E776-4531-BB65-70F9B9E42509}"/>
                  </a:ext>
                </a:extLst>
              </p:cNvPr>
              <p:cNvPicPr>
                <a:picLocks noChangeAspect="1"/>
              </p:cNvPicPr>
              <p:nvPr/>
            </p:nvPicPr>
            <p:blipFill>
              <a:blip r:embed="rId14"/>
              <a:stretch>
                <a:fillRect/>
              </a:stretch>
            </p:blipFill>
            <p:spPr>
              <a:xfrm>
                <a:off x="3977609" y="3299446"/>
                <a:ext cx="497457" cy="492588"/>
              </a:xfrm>
              <a:prstGeom prst="rect">
                <a:avLst/>
              </a:prstGeom>
            </p:spPr>
          </p:pic>
          <p:pic>
            <p:nvPicPr>
              <p:cNvPr id="201" name="Picture 200">
                <a:extLst>
                  <a:ext uri="{FF2B5EF4-FFF2-40B4-BE49-F238E27FC236}">
                    <a16:creationId xmlns:a16="http://schemas.microsoft.com/office/drawing/2014/main" id="{22803562-A91C-4A1C-86F2-CFC248370431}"/>
                  </a:ext>
                </a:extLst>
              </p:cNvPr>
              <p:cNvPicPr>
                <a:picLocks noChangeAspect="1"/>
              </p:cNvPicPr>
              <p:nvPr/>
            </p:nvPicPr>
            <p:blipFill>
              <a:blip r:embed="rId15"/>
              <a:stretch>
                <a:fillRect/>
              </a:stretch>
            </p:blipFill>
            <p:spPr>
              <a:xfrm>
                <a:off x="4603556" y="3430162"/>
                <a:ext cx="350610" cy="349966"/>
              </a:xfrm>
              <a:prstGeom prst="rect">
                <a:avLst/>
              </a:prstGeom>
            </p:spPr>
          </p:pic>
        </p:grpSp>
      </p:grpSp>
      <p:grpSp>
        <p:nvGrpSpPr>
          <p:cNvPr id="210" name="Group 209">
            <a:extLst>
              <a:ext uri="{FF2B5EF4-FFF2-40B4-BE49-F238E27FC236}">
                <a16:creationId xmlns:a16="http://schemas.microsoft.com/office/drawing/2014/main" id="{BD1D72FC-CC9B-4241-852B-152CD2A5CF41}"/>
              </a:ext>
            </a:extLst>
          </p:cNvPr>
          <p:cNvGrpSpPr/>
          <p:nvPr/>
        </p:nvGrpSpPr>
        <p:grpSpPr>
          <a:xfrm>
            <a:off x="3496802" y="2820260"/>
            <a:ext cx="5312572" cy="3621627"/>
            <a:chOff x="3496802" y="2820260"/>
            <a:chExt cx="5312572" cy="3621627"/>
          </a:xfrm>
        </p:grpSpPr>
        <p:sp>
          <p:nvSpPr>
            <p:cNvPr id="211" name="IoT">
              <a:extLst>
                <a:ext uri="{FF2B5EF4-FFF2-40B4-BE49-F238E27FC236}">
                  <a16:creationId xmlns:a16="http://schemas.microsoft.com/office/drawing/2014/main" id="{1C5219AE-9B66-4C10-8E8B-440873A25026}"/>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212" name="Group 211">
              <a:extLst>
                <a:ext uri="{FF2B5EF4-FFF2-40B4-BE49-F238E27FC236}">
                  <a16:creationId xmlns:a16="http://schemas.microsoft.com/office/drawing/2014/main" id="{517B6100-2090-4D02-B594-B292DC0E9E4C}"/>
                </a:ext>
              </a:extLst>
            </p:cNvPr>
            <p:cNvGrpSpPr/>
            <p:nvPr/>
          </p:nvGrpSpPr>
          <p:grpSpPr>
            <a:xfrm>
              <a:off x="5451579" y="4153694"/>
              <a:ext cx="1242302" cy="619458"/>
              <a:chOff x="10326090" y="1095876"/>
              <a:chExt cx="1242302" cy="619458"/>
            </a:xfrm>
          </p:grpSpPr>
          <p:sp>
            <p:nvSpPr>
              <p:cNvPr id="241" name="Rectangle 240">
                <a:extLst>
                  <a:ext uri="{FF2B5EF4-FFF2-40B4-BE49-F238E27FC236}">
                    <a16:creationId xmlns:a16="http://schemas.microsoft.com/office/drawing/2014/main" id="{796A1EAA-50E6-4381-9DB0-3198CDFAF502}"/>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2" name="Picture 241">
                <a:extLst>
                  <a:ext uri="{FF2B5EF4-FFF2-40B4-BE49-F238E27FC236}">
                    <a16:creationId xmlns:a16="http://schemas.microsoft.com/office/drawing/2014/main" id="{8B179D43-C9DD-443F-8185-BC4117994E5E}"/>
                  </a:ext>
                </a:extLst>
              </p:cNvPr>
              <p:cNvPicPr>
                <a:picLocks noChangeAspect="1"/>
              </p:cNvPicPr>
              <p:nvPr/>
            </p:nvPicPr>
            <p:blipFill>
              <a:blip r:embed="rId16"/>
              <a:stretch>
                <a:fillRect/>
              </a:stretch>
            </p:blipFill>
            <p:spPr>
              <a:xfrm>
                <a:off x="10728776" y="1203220"/>
                <a:ext cx="401966" cy="401966"/>
              </a:xfrm>
              <a:prstGeom prst="rect">
                <a:avLst/>
              </a:prstGeom>
            </p:spPr>
          </p:pic>
        </p:grpSp>
        <p:grpSp>
          <p:nvGrpSpPr>
            <p:cNvPr id="213" name="Group 212">
              <a:extLst>
                <a:ext uri="{FF2B5EF4-FFF2-40B4-BE49-F238E27FC236}">
                  <a16:creationId xmlns:a16="http://schemas.microsoft.com/office/drawing/2014/main" id="{0EBB9046-5A33-4736-A082-13C6F91AAD08}"/>
                </a:ext>
              </a:extLst>
            </p:cNvPr>
            <p:cNvGrpSpPr/>
            <p:nvPr/>
          </p:nvGrpSpPr>
          <p:grpSpPr>
            <a:xfrm>
              <a:off x="5451579" y="4928163"/>
              <a:ext cx="1242302" cy="619458"/>
              <a:chOff x="5451579" y="5024696"/>
              <a:chExt cx="1242302" cy="619458"/>
            </a:xfrm>
          </p:grpSpPr>
          <p:sp>
            <p:nvSpPr>
              <p:cNvPr id="239" name="Rectangle 238">
                <a:extLst>
                  <a:ext uri="{FF2B5EF4-FFF2-40B4-BE49-F238E27FC236}">
                    <a16:creationId xmlns:a16="http://schemas.microsoft.com/office/drawing/2014/main" id="{E3E86872-B196-49E2-A4F5-2EC1AC3043EE}"/>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0" name="Picture 239">
                <a:extLst>
                  <a:ext uri="{FF2B5EF4-FFF2-40B4-BE49-F238E27FC236}">
                    <a16:creationId xmlns:a16="http://schemas.microsoft.com/office/drawing/2014/main" id="{364A3BDC-9F4E-4D4A-B399-58B358B6702D}"/>
                  </a:ext>
                </a:extLst>
              </p:cNvPr>
              <p:cNvPicPr>
                <a:picLocks noChangeAspect="1"/>
              </p:cNvPicPr>
              <p:nvPr/>
            </p:nvPicPr>
            <p:blipFill>
              <a:blip r:embed="rId17"/>
              <a:stretch>
                <a:fillRect/>
              </a:stretch>
            </p:blipFill>
            <p:spPr>
              <a:xfrm>
                <a:off x="5849421" y="5128470"/>
                <a:ext cx="401966" cy="401966"/>
              </a:xfrm>
              <a:prstGeom prst="rect">
                <a:avLst/>
              </a:prstGeom>
            </p:spPr>
          </p:pic>
        </p:grpSp>
        <p:grpSp>
          <p:nvGrpSpPr>
            <p:cNvPr id="214" name="Group 213">
              <a:extLst>
                <a:ext uri="{FF2B5EF4-FFF2-40B4-BE49-F238E27FC236}">
                  <a16:creationId xmlns:a16="http://schemas.microsoft.com/office/drawing/2014/main" id="{5790E587-5291-4D01-9992-F81764FE8B6D}"/>
                </a:ext>
              </a:extLst>
            </p:cNvPr>
            <p:cNvGrpSpPr/>
            <p:nvPr/>
          </p:nvGrpSpPr>
          <p:grpSpPr>
            <a:xfrm>
              <a:off x="5451579" y="3379225"/>
              <a:ext cx="1242302" cy="619458"/>
              <a:chOff x="5421099" y="3354753"/>
              <a:chExt cx="1242302" cy="619458"/>
            </a:xfrm>
          </p:grpSpPr>
          <p:sp>
            <p:nvSpPr>
              <p:cNvPr id="237" name="Rectangle 236">
                <a:extLst>
                  <a:ext uri="{FF2B5EF4-FFF2-40B4-BE49-F238E27FC236}">
                    <a16:creationId xmlns:a16="http://schemas.microsoft.com/office/drawing/2014/main" id="{AC74D9ED-9993-4059-B7AB-F0A029BDDAF3}"/>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8" name="Picture 237">
                <a:extLst>
                  <a:ext uri="{FF2B5EF4-FFF2-40B4-BE49-F238E27FC236}">
                    <a16:creationId xmlns:a16="http://schemas.microsoft.com/office/drawing/2014/main" id="{2C8F7B79-5C24-46DD-A72D-34B54D2F729A}"/>
                  </a:ext>
                </a:extLst>
              </p:cNvPr>
              <p:cNvPicPr>
                <a:picLocks noChangeAspect="1"/>
              </p:cNvPicPr>
              <p:nvPr/>
            </p:nvPicPr>
            <p:blipFill>
              <a:blip r:embed="rId18"/>
              <a:stretch>
                <a:fillRect/>
              </a:stretch>
            </p:blipFill>
            <p:spPr>
              <a:xfrm>
                <a:off x="5837962" y="3424886"/>
                <a:ext cx="400655" cy="488905"/>
              </a:xfrm>
              <a:prstGeom prst="rect">
                <a:avLst/>
              </a:prstGeom>
            </p:spPr>
          </p:pic>
        </p:grpSp>
        <p:pic>
          <p:nvPicPr>
            <p:cNvPr id="215" name="Picture 214">
              <a:extLst>
                <a:ext uri="{FF2B5EF4-FFF2-40B4-BE49-F238E27FC236}">
                  <a16:creationId xmlns:a16="http://schemas.microsoft.com/office/drawing/2014/main" id="{94BF591A-3BC9-4B95-B067-6326E5E33A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216" name="Group 215">
              <a:extLst>
                <a:ext uri="{FF2B5EF4-FFF2-40B4-BE49-F238E27FC236}">
                  <a16:creationId xmlns:a16="http://schemas.microsoft.com/office/drawing/2014/main" id="{FA54B8D2-DABB-4905-9CC5-556BAA931B39}"/>
                </a:ext>
              </a:extLst>
            </p:cNvPr>
            <p:cNvGrpSpPr/>
            <p:nvPr/>
          </p:nvGrpSpPr>
          <p:grpSpPr>
            <a:xfrm>
              <a:off x="5451579" y="5702631"/>
              <a:ext cx="1242302" cy="619458"/>
              <a:chOff x="2748370" y="4229726"/>
              <a:chExt cx="1242302" cy="619458"/>
            </a:xfrm>
          </p:grpSpPr>
          <p:sp>
            <p:nvSpPr>
              <p:cNvPr id="235" name="Rectangle 234">
                <a:extLst>
                  <a:ext uri="{FF2B5EF4-FFF2-40B4-BE49-F238E27FC236}">
                    <a16:creationId xmlns:a16="http://schemas.microsoft.com/office/drawing/2014/main" id="{5C435171-FB17-4D87-ACCE-6BECCB893F7E}"/>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6" name="Picture 235">
                <a:extLst>
                  <a:ext uri="{FF2B5EF4-FFF2-40B4-BE49-F238E27FC236}">
                    <a16:creationId xmlns:a16="http://schemas.microsoft.com/office/drawing/2014/main" id="{A56193BF-6F6F-40AD-82D9-02B3EC470421}"/>
                  </a:ext>
                </a:extLst>
              </p:cNvPr>
              <p:cNvPicPr>
                <a:picLocks noChangeAspect="1"/>
              </p:cNvPicPr>
              <p:nvPr/>
            </p:nvPicPr>
            <p:blipFill>
              <a:blip r:embed="rId20"/>
              <a:stretch>
                <a:fillRect/>
              </a:stretch>
            </p:blipFill>
            <p:spPr>
              <a:xfrm>
                <a:off x="3155964" y="4294230"/>
                <a:ext cx="424677" cy="490449"/>
              </a:xfrm>
              <a:prstGeom prst="rect">
                <a:avLst/>
              </a:prstGeom>
            </p:spPr>
          </p:pic>
        </p:grpSp>
        <p:grpSp>
          <p:nvGrpSpPr>
            <p:cNvPr id="217" name="Group 216">
              <a:extLst>
                <a:ext uri="{FF2B5EF4-FFF2-40B4-BE49-F238E27FC236}">
                  <a16:creationId xmlns:a16="http://schemas.microsoft.com/office/drawing/2014/main" id="{25775B01-B62F-446E-9D49-2DAE16DC2146}"/>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233" name="Field gateway">
                <a:extLst>
                  <a:ext uri="{FF2B5EF4-FFF2-40B4-BE49-F238E27FC236}">
                    <a16:creationId xmlns:a16="http://schemas.microsoft.com/office/drawing/2014/main" id="{830F14CE-7C4F-447D-AFF6-D5435A7924E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234" name="TextBox 233">
                <a:extLst>
                  <a:ext uri="{FF2B5EF4-FFF2-40B4-BE49-F238E27FC236}">
                    <a16:creationId xmlns:a16="http://schemas.microsoft.com/office/drawing/2014/main" id="{CCCE024C-CC08-4910-91C5-EAB840DCBEE1}"/>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218" name="Picture 217">
              <a:extLst>
                <a:ext uri="{FF2B5EF4-FFF2-40B4-BE49-F238E27FC236}">
                  <a16:creationId xmlns:a16="http://schemas.microsoft.com/office/drawing/2014/main" id="{13FD665E-612A-4835-9CA6-F600182C8C84}"/>
                </a:ext>
              </a:extLst>
            </p:cNvPr>
            <p:cNvPicPr>
              <a:picLocks noChangeAspect="1"/>
            </p:cNvPicPr>
            <p:nvPr/>
          </p:nvPicPr>
          <p:blipFill>
            <a:blip r:embed="rId21"/>
            <a:stretch>
              <a:fillRect/>
            </a:stretch>
          </p:blipFill>
          <p:spPr>
            <a:xfrm>
              <a:off x="7300444" y="3017970"/>
              <a:ext cx="313490" cy="314514"/>
            </a:xfrm>
            <a:prstGeom prst="rect">
              <a:avLst/>
            </a:prstGeom>
          </p:spPr>
        </p:pic>
        <p:cxnSp>
          <p:nvCxnSpPr>
            <p:cNvPr id="219" name="Connector: Elbow 218">
              <a:extLst>
                <a:ext uri="{FF2B5EF4-FFF2-40B4-BE49-F238E27FC236}">
                  <a16:creationId xmlns:a16="http://schemas.microsoft.com/office/drawing/2014/main" id="{2EEFF243-6E26-4C6D-AEC5-8175A9DE2BE3}"/>
                </a:ext>
              </a:extLst>
            </p:cNvPr>
            <p:cNvCxnSpPr>
              <a:cxnSpLocks/>
              <a:stCxn id="233"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05255F7-430A-4D2B-B607-1EA7F4B034D9}"/>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221" name="Group 220">
              <a:extLst>
                <a:ext uri="{FF2B5EF4-FFF2-40B4-BE49-F238E27FC236}">
                  <a16:creationId xmlns:a16="http://schemas.microsoft.com/office/drawing/2014/main" id="{31415A82-4A8C-49FB-96C7-3A1D0520DBC3}"/>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231" name="Field gateway">
                <a:extLst>
                  <a:ext uri="{FF2B5EF4-FFF2-40B4-BE49-F238E27FC236}">
                    <a16:creationId xmlns:a16="http://schemas.microsoft.com/office/drawing/2014/main" id="{D8981C5C-D128-46DB-825B-9BC086ADFF71}"/>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32" name="Picture 231">
                <a:extLst>
                  <a:ext uri="{FF2B5EF4-FFF2-40B4-BE49-F238E27FC236}">
                    <a16:creationId xmlns:a16="http://schemas.microsoft.com/office/drawing/2014/main" id="{2A97DA18-1B3D-4FD4-BFDD-803DF697D3AA}"/>
                  </a:ext>
                </a:extLst>
              </p:cNvPr>
              <p:cNvPicPr>
                <a:picLocks noChangeAspect="1"/>
              </p:cNvPicPr>
              <p:nvPr/>
            </p:nvPicPr>
            <p:blipFill>
              <a:blip r:embed="rId22"/>
              <a:stretch>
                <a:fillRect/>
              </a:stretch>
            </p:blipFill>
            <p:spPr>
              <a:xfrm>
                <a:off x="2226557" y="4356248"/>
                <a:ext cx="707143" cy="507536"/>
              </a:xfrm>
              <a:prstGeom prst="rect">
                <a:avLst/>
              </a:prstGeom>
            </p:spPr>
          </p:pic>
        </p:grpSp>
        <p:grpSp>
          <p:nvGrpSpPr>
            <p:cNvPr id="222" name="Group 221">
              <a:extLst>
                <a:ext uri="{FF2B5EF4-FFF2-40B4-BE49-F238E27FC236}">
                  <a16:creationId xmlns:a16="http://schemas.microsoft.com/office/drawing/2014/main" id="{E62A3A2C-14FF-4F34-8D8E-CA2AB79D4E14}"/>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227" name="Group 226">
                <a:extLst>
                  <a:ext uri="{FF2B5EF4-FFF2-40B4-BE49-F238E27FC236}">
                    <a16:creationId xmlns:a16="http://schemas.microsoft.com/office/drawing/2014/main" id="{958D580A-FEC3-4A94-AD5E-1DBEBE2943E2}"/>
                  </a:ext>
                </a:extLst>
              </p:cNvPr>
              <p:cNvGrpSpPr/>
              <p:nvPr/>
            </p:nvGrpSpPr>
            <p:grpSpPr>
              <a:xfrm>
                <a:off x="5887432" y="1455632"/>
                <a:ext cx="2096198" cy="980958"/>
                <a:chOff x="5887432" y="1455632"/>
                <a:chExt cx="2096198" cy="980958"/>
              </a:xfrm>
            </p:grpSpPr>
            <p:sp>
              <p:nvSpPr>
                <p:cNvPr id="229" name="Field gateway">
                  <a:extLst>
                    <a:ext uri="{FF2B5EF4-FFF2-40B4-BE49-F238E27FC236}">
                      <a16:creationId xmlns:a16="http://schemas.microsoft.com/office/drawing/2014/main" id="{7F1F70F5-D7CA-4CD0-B014-BD8E04E55F2F}"/>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230" name="Picture 229">
                  <a:extLst>
                    <a:ext uri="{FF2B5EF4-FFF2-40B4-BE49-F238E27FC236}">
                      <a16:creationId xmlns:a16="http://schemas.microsoft.com/office/drawing/2014/main" id="{6CDDEF0B-5586-45F6-8AFE-227B8F62790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228" name="TextBox 227">
                <a:extLst>
                  <a:ext uri="{FF2B5EF4-FFF2-40B4-BE49-F238E27FC236}">
                    <a16:creationId xmlns:a16="http://schemas.microsoft.com/office/drawing/2014/main" id="{8AA16449-3D07-42C3-995E-338090DC4C3B}"/>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223" name="Connector: Elbow 222">
              <a:extLst>
                <a:ext uri="{FF2B5EF4-FFF2-40B4-BE49-F238E27FC236}">
                  <a16:creationId xmlns:a16="http://schemas.microsoft.com/office/drawing/2014/main" id="{2007B93D-4D54-47C8-A8C5-30F8E5862791}"/>
                </a:ext>
              </a:extLst>
            </p:cNvPr>
            <p:cNvCxnSpPr>
              <a:stCxn id="229" idx="2"/>
              <a:endCxn id="231"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84F712C7-CF0E-4250-BEBB-BA7EF5C01B7D}"/>
                </a:ext>
              </a:extLst>
            </p:cNvPr>
            <p:cNvCxnSpPr>
              <a:cxnSpLocks/>
              <a:endCxn id="220"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0AF3380-98F1-4A9D-9B57-F428B321265E}"/>
                </a:ext>
              </a:extLst>
            </p:cNvPr>
            <p:cNvCxnSpPr>
              <a:cxnSpLocks/>
              <a:stCxn id="229"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7534303-78F5-4359-A5E4-85523134445F}"/>
                </a:ext>
              </a:extLst>
            </p:cNvPr>
            <p:cNvCxnSpPr>
              <a:endCxn id="239"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C450402-4115-4082-B3E2-F8927951B905}"/>
              </a:ext>
            </a:extLst>
          </p:cNvPr>
          <p:cNvGrpSpPr/>
          <p:nvPr/>
        </p:nvGrpSpPr>
        <p:grpSpPr>
          <a:xfrm>
            <a:off x="6693881" y="4616814"/>
            <a:ext cx="2138137" cy="793702"/>
            <a:chOff x="6693881" y="4616814"/>
            <a:chExt cx="2138137" cy="793702"/>
          </a:xfrm>
        </p:grpSpPr>
        <p:grpSp>
          <p:nvGrpSpPr>
            <p:cNvPr id="244" name="Group 243">
              <a:extLst>
                <a:ext uri="{FF2B5EF4-FFF2-40B4-BE49-F238E27FC236}">
                  <a16:creationId xmlns:a16="http://schemas.microsoft.com/office/drawing/2014/main" id="{59127D2A-18D3-4C56-8E56-A5B03E684680}"/>
                </a:ext>
              </a:extLst>
            </p:cNvPr>
            <p:cNvGrpSpPr/>
            <p:nvPr/>
          </p:nvGrpSpPr>
          <p:grpSpPr>
            <a:xfrm>
              <a:off x="7125133" y="4616814"/>
              <a:ext cx="1706885" cy="793702"/>
              <a:chOff x="7125133" y="4616814"/>
              <a:chExt cx="1706885" cy="793702"/>
            </a:xfrm>
          </p:grpSpPr>
          <p:sp>
            <p:nvSpPr>
              <p:cNvPr id="246" name="Rectangle 245">
                <a:extLst>
                  <a:ext uri="{FF2B5EF4-FFF2-40B4-BE49-F238E27FC236}">
                    <a16:creationId xmlns:a16="http://schemas.microsoft.com/office/drawing/2014/main" id="{C924DB28-9314-4861-8EBC-89932F5073C4}"/>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247" name="Picture 246">
                <a:extLst>
                  <a:ext uri="{FF2B5EF4-FFF2-40B4-BE49-F238E27FC236}">
                    <a16:creationId xmlns:a16="http://schemas.microsoft.com/office/drawing/2014/main" id="{E410DD3E-D801-4A0D-A4C7-9FB6DC87D6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248" name="Picture 247">
                <a:extLst>
                  <a:ext uri="{FF2B5EF4-FFF2-40B4-BE49-F238E27FC236}">
                    <a16:creationId xmlns:a16="http://schemas.microsoft.com/office/drawing/2014/main" id="{DC61409C-9257-4F50-A022-2BD2D80ED1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249" name="Picture 248">
                <a:extLst>
                  <a:ext uri="{FF2B5EF4-FFF2-40B4-BE49-F238E27FC236}">
                    <a16:creationId xmlns:a16="http://schemas.microsoft.com/office/drawing/2014/main" id="{870DABD6-3584-4BBF-9F5F-34AD8459BEE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245" name="Connector: Elbow 244">
              <a:extLst>
                <a:ext uri="{FF2B5EF4-FFF2-40B4-BE49-F238E27FC236}">
                  <a16:creationId xmlns:a16="http://schemas.microsoft.com/office/drawing/2014/main" id="{DA8858E1-93DD-4E5C-96CF-6FA1EA53A7E8}"/>
                </a:ext>
              </a:extLst>
            </p:cNvPr>
            <p:cNvCxnSpPr>
              <a:endCxn id="246"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55" name="Straight Arrow Connector 254">
            <a:extLst>
              <a:ext uri="{FF2B5EF4-FFF2-40B4-BE49-F238E27FC236}">
                <a16:creationId xmlns:a16="http://schemas.microsoft.com/office/drawing/2014/main" id="{319A6C91-A349-4947-84EB-042A74DC3895}"/>
              </a:ext>
            </a:extLst>
          </p:cNvPr>
          <p:cNvCxnSpPr>
            <a:stCxn id="250" idx="1"/>
          </p:cNvCxnSpPr>
          <p:nvPr/>
        </p:nvCxnSpPr>
        <p:spPr>
          <a:xfrm flipH="1">
            <a:off x="6708905" y="4376857"/>
            <a:ext cx="27134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4A3B77-0419-4DC6-9EA0-29A7A72993C7}"/>
              </a:ext>
            </a:extLst>
          </p:cNvPr>
          <p:cNvGrpSpPr/>
          <p:nvPr/>
        </p:nvGrpSpPr>
        <p:grpSpPr>
          <a:xfrm>
            <a:off x="8832018" y="4204253"/>
            <a:ext cx="1694028" cy="1019581"/>
            <a:chOff x="8832018" y="4204253"/>
            <a:chExt cx="1694028" cy="1019581"/>
          </a:xfrm>
        </p:grpSpPr>
        <p:grpSp>
          <p:nvGrpSpPr>
            <p:cNvPr id="69" name="Group 68">
              <a:extLst>
                <a:ext uri="{FF2B5EF4-FFF2-40B4-BE49-F238E27FC236}">
                  <a16:creationId xmlns:a16="http://schemas.microsoft.com/office/drawing/2014/main" id="{ADD5E562-2294-43FE-B1E4-0D93C3151A51}"/>
                </a:ext>
              </a:extLst>
            </p:cNvPr>
            <p:cNvGrpSpPr/>
            <p:nvPr/>
          </p:nvGrpSpPr>
          <p:grpSpPr>
            <a:xfrm>
              <a:off x="9422324" y="4204253"/>
              <a:ext cx="1103722" cy="1019581"/>
              <a:chOff x="9422324" y="4204253"/>
              <a:chExt cx="1103722" cy="1019581"/>
            </a:xfrm>
          </p:grpSpPr>
          <p:sp>
            <p:nvSpPr>
              <p:cNvPr id="250" name="Rectangle 249">
                <a:extLst>
                  <a:ext uri="{FF2B5EF4-FFF2-40B4-BE49-F238E27FC236}">
                    <a16:creationId xmlns:a16="http://schemas.microsoft.com/office/drawing/2014/main" id="{AA62A35F-5D28-42C9-9C1C-13F363F36B44}"/>
                  </a:ext>
                </a:extLst>
              </p:cNvPr>
              <p:cNvSpPr/>
              <p:nvPr/>
            </p:nvSpPr>
            <p:spPr bwMode="auto">
              <a:xfrm>
                <a:off x="9422324" y="4310184"/>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85" name="Group 184">
                <a:extLst>
                  <a:ext uri="{FF2B5EF4-FFF2-40B4-BE49-F238E27FC236}">
                    <a16:creationId xmlns:a16="http://schemas.microsoft.com/office/drawing/2014/main" id="{5ABD2989-8782-4F46-8B82-AC6EA7BBCA08}"/>
                  </a:ext>
                </a:extLst>
              </p:cNvPr>
              <p:cNvGrpSpPr/>
              <p:nvPr/>
            </p:nvGrpSpPr>
            <p:grpSpPr>
              <a:xfrm>
                <a:off x="9427245" y="4204253"/>
                <a:ext cx="1098801" cy="1019581"/>
                <a:chOff x="2104425" y="4299696"/>
                <a:chExt cx="1098801" cy="1019581"/>
              </a:xfrm>
            </p:grpSpPr>
            <p:sp>
              <p:nvSpPr>
                <p:cNvPr id="186" name="Field gateway">
                  <a:extLst>
                    <a:ext uri="{FF2B5EF4-FFF2-40B4-BE49-F238E27FC236}">
                      <a16:creationId xmlns:a16="http://schemas.microsoft.com/office/drawing/2014/main" id="{EE8EFA63-FC60-4CF0-9933-DDB733038F01}"/>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Machine learning</a:t>
                  </a:r>
                </a:p>
              </p:txBody>
            </p:sp>
            <p:pic>
              <p:nvPicPr>
                <p:cNvPr id="187" name="Picture 186">
                  <a:extLst>
                    <a:ext uri="{FF2B5EF4-FFF2-40B4-BE49-F238E27FC236}">
                      <a16:creationId xmlns:a16="http://schemas.microsoft.com/office/drawing/2014/main" id="{0D348B5B-C111-4EBC-B4C3-FF15E5995D2D}"/>
                    </a:ext>
                  </a:extLst>
                </p:cNvPr>
                <p:cNvPicPr>
                  <a:picLocks noChangeAspect="1"/>
                </p:cNvPicPr>
                <p:nvPr/>
              </p:nvPicPr>
              <p:blipFill>
                <a:blip r:embed="rId27"/>
                <a:stretch>
                  <a:fillRect/>
                </a:stretch>
              </p:blipFill>
              <p:spPr>
                <a:xfrm>
                  <a:off x="2472772" y="4571609"/>
                  <a:ext cx="368151" cy="375917"/>
                </a:xfrm>
                <a:prstGeom prst="rect">
                  <a:avLst/>
                </a:prstGeom>
              </p:spPr>
            </p:pic>
          </p:grpSp>
        </p:grpSp>
        <p:cxnSp>
          <p:nvCxnSpPr>
            <p:cNvPr id="67" name="Straight Arrow Connector 66">
              <a:extLst>
                <a:ext uri="{FF2B5EF4-FFF2-40B4-BE49-F238E27FC236}">
                  <a16:creationId xmlns:a16="http://schemas.microsoft.com/office/drawing/2014/main" id="{C1660F03-B69E-4212-871C-E2235E932EE4}"/>
                </a:ext>
              </a:extLst>
            </p:cNvPr>
            <p:cNvCxnSpPr>
              <a:stCxn id="246" idx="3"/>
            </p:cNvCxnSpPr>
            <p:nvPr/>
          </p:nvCxnSpPr>
          <p:spPr>
            <a:xfrm>
              <a:off x="8832018" y="5013665"/>
              <a:ext cx="59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8" name="Rectangle 257">
            <a:extLst>
              <a:ext uri="{FF2B5EF4-FFF2-40B4-BE49-F238E27FC236}">
                <a16:creationId xmlns:a16="http://schemas.microsoft.com/office/drawing/2014/main" id="{5065A5E2-D49E-4943-B3FE-339722E26D42}"/>
              </a:ext>
            </a:extLst>
          </p:cNvPr>
          <p:cNvSpPr/>
          <p:nvPr/>
        </p:nvSpPr>
        <p:spPr bwMode="auto">
          <a:xfrm>
            <a:off x="360002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cxnSp>
        <p:nvCxnSpPr>
          <p:cNvPr id="88" name="Connector: Elbow 87">
            <a:extLst>
              <a:ext uri="{FF2B5EF4-FFF2-40B4-BE49-F238E27FC236}">
                <a16:creationId xmlns:a16="http://schemas.microsoft.com/office/drawing/2014/main" id="{EBB009FA-EB02-44A4-82E6-5712E9E320E9}"/>
              </a:ext>
            </a:extLst>
          </p:cNvPr>
          <p:cNvCxnSpPr>
            <a:cxnSpLocks/>
            <a:stCxn id="241" idx="1"/>
          </p:cNvCxnSpPr>
          <p:nvPr/>
        </p:nvCxnSpPr>
        <p:spPr>
          <a:xfrm rot="10800000" flipV="1">
            <a:off x="4243523" y="4463423"/>
            <a:ext cx="1208057" cy="1063458"/>
          </a:xfrm>
          <a:prstGeom prst="bentConnector3">
            <a:avLst>
              <a:gd name="adj1" fmla="val 42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500"/>
                                        <p:tgtEl>
                                          <p:spTgt spid="2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215991"/>
          </a:xfrm>
          <a:prstGeom prst="rect">
            <a:avLst/>
          </a:prstGeom>
          <a:noFill/>
        </p:spPr>
        <p:txBody>
          <a:bodyPr wrap="square" rtlCol="0">
            <a:spAutoFit/>
          </a:bodyPr>
          <a:lstStyle/>
          <a:p>
            <a:r>
              <a:rPr lang="en-US" dirty="0"/>
              <a:t>On-boarding new devices is difficult at scale. Gateways needs to </a:t>
            </a:r>
            <a:r>
              <a:rPr lang="en-US" dirty="0">
                <a:solidFill>
                  <a:srgbClr val="FFFF00"/>
                </a:solidFill>
              </a:rPr>
              <a:t>automatically get assigned a cloud identity</a:t>
            </a:r>
            <a:r>
              <a:rPr lang="en-US" dirty="0"/>
              <a:t>, receive keys and certificates. -All in a highly secure manner.</a:t>
            </a:r>
          </a:p>
          <a:p>
            <a:endParaRPr lang="en-US" dirty="0"/>
          </a:p>
          <a:p>
            <a:r>
              <a:rPr lang="en-US" dirty="0"/>
              <a:t>microServiceBus.com provide a scalable, cross cloud vendor solution based either on integration with SIM card management tools like Cisco Jasper or MAC address white-listening.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9" name="Picture 18">
            <a:extLst>
              <a:ext uri="{FF2B5EF4-FFF2-40B4-BE49-F238E27FC236}">
                <a16:creationId xmlns:a16="http://schemas.microsoft.com/office/drawing/2014/main" id="{120F9D7B-FD12-4405-AB82-D4913837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029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No part of any system will </a:t>
            </a:r>
            <a:r>
              <a:rPr lang="en-US" dirty="0">
                <a:solidFill>
                  <a:srgbClr val="FFFF00"/>
                </a:solidFill>
              </a:rPr>
              <a:t>stand the test of time</a:t>
            </a:r>
            <a:r>
              <a:rPr lang="en-US" dirty="0"/>
              <a:t>. Software is constantly updated to align with security threats or new required features.</a:t>
            </a:r>
          </a:p>
          <a:p>
            <a:endParaRPr lang="en-US" dirty="0"/>
          </a:p>
          <a:p>
            <a:r>
              <a:rPr lang="en-US" dirty="0"/>
              <a:t>Update and patching are easily handled through microServiceBus.com, either through replacing entire firmware or individual services. Updates can be done manually or through scheduled tasks, for single, all or groups of devices.</a:t>
            </a:r>
          </a:p>
          <a:p>
            <a:endParaRPr lang="en-US" dirty="0"/>
          </a:p>
          <a:p>
            <a:r>
              <a:rPr lang="en-US" dirty="0"/>
              <a:t>Easy deployments to IoT devices makes ways for Agile development!</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9"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E8D7C20C-A2ED-40B1-92BD-0E4BABB0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84969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Source code and services are not only deployed to devices, but needs to be audited and versioned to ensure the end-to-end business process.</a:t>
            </a:r>
          </a:p>
          <a:p>
            <a:endParaRPr lang="en-US" dirty="0"/>
          </a:p>
          <a:p>
            <a:r>
              <a:rPr lang="en-US" dirty="0"/>
              <a:t>With complete insight and traceability, code can be fully managed and versioned within the microServiceBus.com portal. However, we also integrate with Git repositories such as </a:t>
            </a:r>
            <a:r>
              <a:rPr lang="en-US" dirty="0">
                <a:solidFill>
                  <a:srgbClr val="FFFF00"/>
                </a:solidFill>
              </a:rPr>
              <a:t>GitHub and Azure DevOps</a:t>
            </a:r>
            <a:r>
              <a:rPr lang="en-US" dirty="0"/>
              <a:t>.</a:t>
            </a:r>
          </a:p>
          <a:p>
            <a:endParaRPr lang="en-US"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14"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DBF366A4-7953-423F-9728-F88ADC7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9803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Identifying and resolving problems can be a difficult mission in any system, but spread over many thousands of remotely located units brings it to a whole other level!</a:t>
            </a:r>
          </a:p>
          <a:p>
            <a:endParaRPr lang="en-US" dirty="0"/>
          </a:p>
          <a:p>
            <a:r>
              <a:rPr lang="en-US" dirty="0"/>
              <a:t>microServiceBus.com provides great insight to what is and has happened on the device. Through it’s tracking capabilities, developers and operation staff can </a:t>
            </a:r>
            <a:r>
              <a:rPr lang="en-US" dirty="0">
                <a:solidFill>
                  <a:srgbClr val="FFFF00"/>
                </a:solidFill>
              </a:rPr>
              <a:t>gain insight</a:t>
            </a:r>
            <a:r>
              <a:rPr lang="en-US" dirty="0"/>
              <a:t> of what is happening, and even </a:t>
            </a:r>
            <a:r>
              <a:rPr lang="en-US" dirty="0">
                <a:solidFill>
                  <a:srgbClr val="FFFF00"/>
                </a:solidFill>
              </a:rPr>
              <a:t>remotely debugging </a:t>
            </a:r>
            <a:r>
              <a:rPr lang="en-US" dirty="0"/>
              <a:t>the code, and instantly deploy fixes.</a:t>
            </a:r>
          </a:p>
        </p:txBody>
      </p:sp>
      <p:cxnSp>
        <p:nvCxnSpPr>
          <p:cNvPr id="12" name="Connector: Elbow 11">
            <a:extLst>
              <a:ext uri="{FF2B5EF4-FFF2-40B4-BE49-F238E27FC236}">
                <a16:creationId xmlns:a16="http://schemas.microsoft.com/office/drawing/2014/main" id="{D159C078-56BD-4929-9542-53FACECED7AD}"/>
              </a:ext>
            </a:extLst>
          </p:cNvPr>
          <p:cNvCxnSpPr>
            <a:cxnSpLocks/>
            <a:stCxn id="17" idx="4"/>
            <a:endCxn id="11" idx="0"/>
          </p:cNvCxnSpPr>
          <p:nvPr/>
        </p:nvCxnSpPr>
        <p:spPr>
          <a:xfrm rot="5400000">
            <a:off x="7405332" y="2125894"/>
            <a:ext cx="747234" cy="355474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762AECC5-A746-4F54-9E7F-260B5A74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1126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792308" y="2306485"/>
            <a:ext cx="1669924" cy="646331"/>
          </a:xfrm>
          <a:prstGeom prst="rect">
            <a:avLst/>
          </a:prstGeom>
        </p:spPr>
        <p:txBody>
          <a:bodyPr wrap="square">
            <a:spAutoFit/>
          </a:bodyPr>
          <a:lstStyle/>
          <a:p>
            <a:pPr algn="ctr"/>
            <a:r>
              <a:rPr lang="en-US" dirty="0"/>
              <a:t>Platform independence</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New devices and gateways are coming available on the market at a stunning rate, while old models are being discontinued. Choosing a platform that can run independently of your choice of hardware, is critical for long term success.</a:t>
            </a:r>
          </a:p>
          <a:p>
            <a:endParaRPr lang="en-US" dirty="0"/>
          </a:p>
          <a:p>
            <a:r>
              <a:rPr lang="en-US" dirty="0"/>
              <a:t>The microServiceBus agent is designed to run on almost any platform while still being managed in the same reliable way. </a:t>
            </a:r>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65EC6738-9F2E-41DB-8A56-F87D653DD3FD}"/>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8" name="Picture 17">
            <a:extLst>
              <a:ext uri="{FF2B5EF4-FFF2-40B4-BE49-F238E27FC236}">
                <a16:creationId xmlns:a16="http://schemas.microsoft.com/office/drawing/2014/main" id="{F5FBE18A-C3C3-44DA-A178-BA1ED352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699906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Choice of platform, in most cases, are directly related to the choice of hardware. Gateway- and device vendors support different platforms best suited for their hardware, which can become a challenge should you need other type of devices or replacing existing.</a:t>
            </a:r>
          </a:p>
          <a:p>
            <a:endParaRPr lang="en-US" dirty="0"/>
          </a:p>
          <a:p>
            <a:r>
              <a:rPr lang="en-US" dirty="0"/>
              <a:t>microServiceBus.com supports a number of platforms spanning from small microcontroller using </a:t>
            </a:r>
            <a:r>
              <a:rPr lang="en-US" dirty="0" err="1">
                <a:solidFill>
                  <a:srgbClr val="FFFF00"/>
                </a:solidFill>
              </a:rPr>
              <a:t>MBed</a:t>
            </a:r>
            <a:r>
              <a:rPr lang="en-US" dirty="0"/>
              <a:t>, embedded devices using </a:t>
            </a:r>
            <a:r>
              <a:rPr lang="en-US" dirty="0">
                <a:solidFill>
                  <a:srgbClr val="FFFF00"/>
                </a:solidFill>
              </a:rPr>
              <a:t>Yocto</a:t>
            </a:r>
            <a:r>
              <a:rPr lang="en-US" dirty="0"/>
              <a:t> or </a:t>
            </a:r>
            <a:r>
              <a:rPr lang="en-US" dirty="0" err="1">
                <a:solidFill>
                  <a:srgbClr val="FFFF00"/>
                </a:solidFill>
              </a:rPr>
              <a:t>Buildroot</a:t>
            </a:r>
            <a:r>
              <a:rPr lang="en-US" dirty="0"/>
              <a:t> or container-based platforms such as </a:t>
            </a:r>
            <a:r>
              <a:rPr lang="en-US" dirty="0">
                <a:solidFill>
                  <a:srgbClr val="FFFF00"/>
                </a:solidFill>
              </a:rPr>
              <a:t>Docker</a:t>
            </a:r>
            <a:r>
              <a:rPr lang="en-US" dirty="0"/>
              <a:t> or </a:t>
            </a:r>
            <a:r>
              <a:rPr lang="en-US" dirty="0">
                <a:solidFill>
                  <a:srgbClr val="FFFF00"/>
                </a:solidFill>
              </a:rPr>
              <a:t>Ubuntu Core</a:t>
            </a:r>
            <a:r>
              <a:rPr lang="en-US" dirty="0"/>
              <a:t>.</a:t>
            </a:r>
          </a:p>
        </p:txBody>
      </p:sp>
      <p:cxnSp>
        <p:nvCxnSpPr>
          <p:cNvPr id="12" name="Connector: Elbow 11">
            <a:extLst>
              <a:ext uri="{FF2B5EF4-FFF2-40B4-BE49-F238E27FC236}">
                <a16:creationId xmlns:a16="http://schemas.microsoft.com/office/drawing/2014/main" id="{D159C078-56BD-4929-9542-53FACECED7AD}"/>
              </a:ext>
            </a:extLst>
          </p:cNvPr>
          <p:cNvCxnSpPr>
            <a:cxnSpLocks/>
            <a:stCxn id="21"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F366C43-C798-4C90-B99F-B1B813E22951}"/>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97DB988-037B-465A-9AC0-7B12EE6F1179}"/>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96DFB63D-2F74-43DD-8705-5C8C30EB6918}"/>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732C0380-DA3E-4961-897E-6F1A68B78679}"/>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D54DA9F3-4570-4B74-A2A7-3496112E0BA9}"/>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38F095BE-DFB3-4C14-B93B-E7621C1AFD8D}"/>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934863B-1D5B-41F3-B7C1-D7C867B8019F}"/>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1B8D1A3-8C9F-44C2-BB23-05C0C253D45C}"/>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52B2A2D0-121F-4325-AA1F-B7DB54BC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014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The choice of cloud provider is of much greater importance than selecting IoT Hub. In the best of worlds, IoT Hubs are nothing but a very scalable ingestion system for where the data actually matters.</a:t>
            </a:r>
          </a:p>
          <a:p>
            <a:endParaRPr lang="en-US" dirty="0"/>
          </a:p>
          <a:p>
            <a:r>
              <a:rPr lang="en-US" dirty="0"/>
              <a:t>microServiceBus.com is NOT an IoT Hub, but extends and integrate with market leaders such as </a:t>
            </a:r>
            <a:r>
              <a:rPr lang="en-US" dirty="0">
                <a:solidFill>
                  <a:srgbClr val="FFFF00"/>
                </a:solidFill>
              </a:rPr>
              <a:t>Microsoft, Amazon and IBM</a:t>
            </a:r>
            <a:r>
              <a:rPr lang="en-US" dirty="0"/>
              <a:t>. Through microServiceBus.com you can even switch your devices from one IoT Hub to another, which can come critical in case of cloud data outage.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23"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018437B-DD2E-4A2E-8A9A-6F1C49178B22}"/>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477FF4D-7630-441B-87BE-9B5123EBCF64}"/>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2F9391FB-402F-4854-A0C9-95E08C8620F5}"/>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C653AE49-F3BC-47AF-83B8-265A251C1C00}"/>
              </a:ext>
            </a:extLst>
          </p:cNvPr>
          <p:cNvSpPr/>
          <p:nvPr/>
        </p:nvSpPr>
        <p:spPr>
          <a:xfrm>
            <a:off x="3811165"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09AE0491-E251-4776-B3E5-76D81CD8CB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0125AC7-50CA-450A-B9F9-D3BC91D0DBCC}"/>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626BCCF-0DE4-40A2-A7A8-7C8CCE9853C7}"/>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16A9B4EC-98FD-4EA1-9002-76B3E02C8B90}"/>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215A4949-52A7-4930-8201-F5E47B7D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1267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1865014" y="4213513"/>
            <a:ext cx="8378443" cy="2308324"/>
          </a:xfrm>
          <a:prstGeom prst="rect">
            <a:avLst/>
          </a:prstGeom>
          <a:noFill/>
        </p:spPr>
        <p:txBody>
          <a:bodyPr wrap="square" rtlCol="0">
            <a:spAutoFit/>
          </a:bodyPr>
          <a:lstStyle/>
          <a:p>
            <a:r>
              <a:rPr lang="en-US" dirty="0"/>
              <a:t>microServiceBus.com extends to a complete Application Lifecycle Management system through its integration with 3rd party vendors, and continues to expand through its extensive API.</a:t>
            </a:r>
          </a:p>
          <a:p>
            <a:endParaRPr lang="en-US" dirty="0"/>
          </a:p>
          <a:p>
            <a:r>
              <a:rPr lang="en-US" dirty="0"/>
              <a:t>As of today, microServiceBus.com integrate with </a:t>
            </a:r>
            <a:r>
              <a:rPr lang="en-US" dirty="0">
                <a:solidFill>
                  <a:srgbClr val="FFFF00"/>
                </a:solidFill>
              </a:rPr>
              <a:t>ServiceNow</a:t>
            </a:r>
            <a:r>
              <a:rPr lang="en-US" dirty="0"/>
              <a:t> for Issue, problem- and release management, allowing customers to align their existing service desk and Nightly Operation Center (NOC). Integration with </a:t>
            </a:r>
            <a:r>
              <a:rPr lang="en-US" dirty="0">
                <a:solidFill>
                  <a:srgbClr val="FFFF00"/>
                </a:solidFill>
              </a:rPr>
              <a:t>Cisco Jasper </a:t>
            </a:r>
            <a:r>
              <a:rPr lang="en-US" dirty="0"/>
              <a:t>makes way for a compete SIM card management, along with </a:t>
            </a:r>
            <a:r>
              <a:rPr lang="en-US" dirty="0">
                <a:solidFill>
                  <a:srgbClr val="FFFF00"/>
                </a:solidFill>
              </a:rPr>
              <a:t>GitHub, Azure DevOps, Active Directory </a:t>
            </a:r>
            <a:r>
              <a:rPr lang="en-US" dirty="0"/>
              <a:t>and more.</a:t>
            </a:r>
          </a:p>
        </p:txBody>
      </p:sp>
      <p:cxnSp>
        <p:nvCxnSpPr>
          <p:cNvPr id="12" name="Connector: Elbow 11">
            <a:extLst>
              <a:ext uri="{FF2B5EF4-FFF2-40B4-BE49-F238E27FC236}">
                <a16:creationId xmlns:a16="http://schemas.microsoft.com/office/drawing/2014/main" id="{D159C078-56BD-4929-9542-53FACECED7AD}"/>
              </a:ext>
            </a:extLst>
          </p:cNvPr>
          <p:cNvCxnSpPr>
            <a:cxnSpLocks/>
            <a:stCxn id="25" idx="4"/>
            <a:endCxn id="11" idx="0"/>
          </p:cNvCxnSpPr>
          <p:nvPr/>
        </p:nvCxnSpPr>
        <p:spPr>
          <a:xfrm rot="5400000">
            <a:off x="7463348" y="2120538"/>
            <a:ext cx="683863" cy="350208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8BEF3B-616C-4D00-999B-B30D954814E5}"/>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8D30669-EF6B-4C43-A062-2D406851149E}"/>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A506261A-2C4D-4FDA-8695-474B9AC66D3B}"/>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1887008D-BCEB-479C-8774-B423DE1F10FD}"/>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EF864C74-3705-4A59-B936-D5EDBEE0A2E6}"/>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4D6DBC2-A3E5-4E21-9826-60919DEE8206}"/>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CE790DD0-F74A-4710-A42D-09AA3123375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4C18ECBC-18C6-4AC5-8D60-31D4113772E7}"/>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9EE8548A-BE33-4011-9845-DB453E70F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159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124086"/>
            <a:ext cx="8455333" cy="4832092"/>
          </a:xfrm>
          <a:prstGeom prst="rect">
            <a:avLst/>
          </a:prstGeom>
          <a:noFill/>
        </p:spPr>
        <p:txBody>
          <a:bodyPr wrap="squar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docs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394541"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02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4781303" y="3270363"/>
            <a:ext cx="2427524"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36213" cy="44051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60" name="Connector: Elbow 159">
            <a:extLst>
              <a:ext uri="{FF2B5EF4-FFF2-40B4-BE49-F238E27FC236}">
                <a16:creationId xmlns:a16="http://schemas.microsoft.com/office/drawing/2014/main" id="{B16EEA51-3690-452A-8DF8-E78E88507817}"/>
              </a:ext>
            </a:extLst>
          </p:cNvPr>
          <p:cNvCxnSpPr>
            <a:stCxn id="17" idx="2"/>
            <a:endCxn id="142" idx="1"/>
          </p:cNvCxnSpPr>
          <p:nvPr/>
        </p:nvCxnSpPr>
        <p:spPr>
          <a:xfrm rot="16200000" flipH="1">
            <a:off x="2290308" y="4437815"/>
            <a:ext cx="859193" cy="155379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Callout: Line with Accent Bar 206">
            <a:extLst>
              <a:ext uri="{FF2B5EF4-FFF2-40B4-BE49-F238E27FC236}">
                <a16:creationId xmlns:a16="http://schemas.microsoft.com/office/drawing/2014/main" id="{F55366E5-38D6-4DD4-9BD8-995EAE61E2AD}"/>
              </a:ext>
            </a:extLst>
          </p:cNvPr>
          <p:cNvSpPr/>
          <p:nvPr/>
        </p:nvSpPr>
        <p:spPr bwMode="auto">
          <a:xfrm>
            <a:off x="75577" y="5702074"/>
            <a:ext cx="1612899" cy="488905"/>
          </a:xfrm>
          <a:prstGeom prst="accentCallout1">
            <a:avLst>
              <a:gd name="adj1" fmla="val 49922"/>
              <a:gd name="adj2" fmla="val 102788"/>
              <a:gd name="adj3" fmla="val -12349"/>
              <a:gd name="adj4" fmla="val 129856"/>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a:t>
            </a:r>
            <a:r>
              <a:rPr lang="en-US" sz="2000" dirty="0" err="1">
                <a:solidFill>
                  <a:schemeClr val="tx1"/>
                </a:solidFill>
                <a:latin typeface="+mj-lt"/>
              </a:rPr>
              <a:t>modbus</a:t>
            </a:r>
            <a:r>
              <a:rPr lang="en-US" sz="2000" dirty="0">
                <a:solidFill>
                  <a:schemeClr val="tx1"/>
                </a:solidFill>
                <a:latin typeface="+mj-lt"/>
              </a:rPr>
              <a:t>}  </a:t>
            </a:r>
          </a:p>
        </p:txBody>
      </p:sp>
      <p:sp>
        <p:nvSpPr>
          <p:cNvPr id="208" name="Callout: Line with Accent Bar 207">
            <a:extLst>
              <a:ext uri="{FF2B5EF4-FFF2-40B4-BE49-F238E27FC236}">
                <a16:creationId xmlns:a16="http://schemas.microsoft.com/office/drawing/2014/main" id="{5237B3AD-D891-4061-B459-36AAA75713C8}"/>
              </a:ext>
            </a:extLst>
          </p:cNvPr>
          <p:cNvSpPr/>
          <p:nvPr/>
        </p:nvSpPr>
        <p:spPr bwMode="auto">
          <a:xfrm>
            <a:off x="9601045" y="3830898"/>
            <a:ext cx="1612899" cy="784877"/>
          </a:xfrm>
          <a:prstGeom prst="accentCallout1">
            <a:avLst>
              <a:gd name="adj1" fmla="val 54880"/>
              <a:gd name="adj2" fmla="val -5480"/>
              <a:gd name="adj3" fmla="val 99299"/>
              <a:gd name="adj4" fmla="val -39830"/>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solidFill>
                  <a:schemeClr val="tx1"/>
                </a:solidFill>
                <a:latin typeface="+mj-lt"/>
              </a:rPr>
              <a:t>- decrypt</a:t>
            </a:r>
          </a:p>
          <a:p>
            <a:pPr defTabSz="932472" fontAlgn="base">
              <a:spcBef>
                <a:spcPct val="0"/>
              </a:spcBef>
              <a:spcAft>
                <a:spcPct val="0"/>
              </a:spcAft>
            </a:pPr>
            <a:r>
              <a:rPr lang="en-US" sz="1600" dirty="0">
                <a:solidFill>
                  <a:schemeClr val="tx1"/>
                </a:solidFill>
                <a:latin typeface="+mj-lt"/>
              </a:rPr>
              <a:t>- de-batch</a:t>
            </a:r>
          </a:p>
          <a:p>
            <a:pPr defTabSz="932472" fontAlgn="base">
              <a:spcBef>
                <a:spcPct val="0"/>
              </a:spcBef>
              <a:spcAft>
                <a:spcPct val="0"/>
              </a:spcAft>
            </a:pPr>
            <a:r>
              <a:rPr lang="en-US" sz="1600" dirty="0">
                <a:solidFill>
                  <a:schemeClr val="tx1"/>
                </a:solidFill>
                <a:latin typeface="+mj-lt"/>
              </a:rPr>
              <a:t>- ingest</a:t>
            </a:r>
            <a:r>
              <a:rPr lang="en-US" sz="2000" dirty="0">
                <a:solidFill>
                  <a:schemeClr val="tx1"/>
                </a:solidFill>
                <a:latin typeface="+mj-lt"/>
              </a:rPr>
              <a:t>  </a:t>
            </a:r>
          </a:p>
        </p:txBody>
      </p:sp>
      <p:sp>
        <p:nvSpPr>
          <p:cNvPr id="209" name="Rectangle 208">
            <a:extLst>
              <a:ext uri="{FF2B5EF4-FFF2-40B4-BE49-F238E27FC236}">
                <a16:creationId xmlns:a16="http://schemas.microsoft.com/office/drawing/2014/main" id="{F469C218-1145-4A9C-A421-7021FE8AB702}"/>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16815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50744</TotalTime>
  <Words>2025</Words>
  <Application>Microsoft Office PowerPoint</Application>
  <PresentationFormat>Widescreen</PresentationFormat>
  <Paragraphs>512</Paragraphs>
  <Slides>56</Slides>
  <Notes>9</Notes>
  <HiddenSlides>1</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56</vt:i4>
      </vt:variant>
    </vt:vector>
  </HeadingPairs>
  <TitlesOfParts>
    <vt:vector size="79"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Axians – IoT Operation</vt:lpstr>
      <vt:lpstr>Axians – IoT Operation</vt:lpstr>
      <vt:lpstr>Axians – IoT Operation</vt:lpstr>
      <vt:lpstr>IoT platforms</vt:lpstr>
      <vt:lpstr>General Device Architecture</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192</cp:revision>
  <dcterms:modified xsi:type="dcterms:W3CDTF">2019-05-01T23:02:11Z</dcterms:modified>
</cp:coreProperties>
</file>